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Roboto Mono Medium"/>
      <p:regular r:id="rId53"/>
      <p:bold r:id="rId54"/>
      <p:italic r:id="rId55"/>
      <p:boldItalic r:id="rId56"/>
    </p:embeddedFont>
    <p:embeddedFont>
      <p:font typeface="Montserrat Light"/>
      <p:regular r:id="rId57"/>
      <p:bold r:id="rId58"/>
      <p:italic r:id="rId59"/>
      <p:boldItalic r:id="rId60"/>
    </p:embeddedFont>
    <p:embeddedFont>
      <p:font typeface="Lato Black"/>
      <p:bold r:id="rId61"/>
      <p:boldItalic r:id="rId62"/>
    </p:embeddedFont>
    <p:embeddedFont>
      <p:font typeface="Helvetica Neue"/>
      <p:regular r:id="rId63"/>
      <p:bold r:id="rId64"/>
      <p:italic r:id="rId65"/>
      <p:boldItalic r:id="rId66"/>
    </p:embeddedFont>
    <p:embeddedFont>
      <p:font typeface="Mulish Medium"/>
      <p:regular r:id="rId67"/>
      <p:bold r:id="rId68"/>
      <p:italic r:id="rId69"/>
      <p:boldItalic r:id="rId70"/>
    </p:embeddedFont>
    <p:embeddedFont>
      <p:font typeface="Roboto Mono"/>
      <p:regular r:id="rId71"/>
      <p:bold r:id="rId72"/>
      <p:italic r:id="rId73"/>
      <p:boldItalic r:id="rId74"/>
    </p:embeddedFont>
    <p:embeddedFont>
      <p:font typeface="Roboto"/>
      <p:regular r:id="rId75"/>
      <p:bold r:id="rId76"/>
      <p:italic r:id="rId77"/>
      <p:boldItalic r:id="rId78"/>
    </p:embeddedFont>
    <p:embeddedFont>
      <p:font typeface="Lato"/>
      <p:regular r:id="rId79"/>
      <p:bold r:id="rId80"/>
      <p:italic r:id="rId81"/>
      <p:boldItalic r:id="rId82"/>
    </p:embeddedFont>
    <p:embeddedFont>
      <p:font typeface="Montserrat Black"/>
      <p:bold r:id="rId83"/>
      <p:boldItalic r:id="rId84"/>
    </p:embeddedFont>
    <p:embeddedFont>
      <p:font typeface="Lato Light"/>
      <p:regular r:id="rId85"/>
      <p:bold r:id="rId86"/>
      <p:italic r:id="rId87"/>
      <p:boldItalic r:id="rId88"/>
    </p:embeddedFont>
    <p:embeddedFont>
      <p:font typeface="Mulish Black"/>
      <p:bold r:id="rId89"/>
      <p:boldItalic r:id="rId90"/>
    </p:embeddedFont>
    <p:embeddedFont>
      <p:font typeface="Helvetica Neue Light"/>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E2482F-D195-43E5-8A60-05102A90D288}">
  <a:tblStyle styleId="{A1E2482F-D195-43E5-8A60-05102A90D288}" styleName="Table_0">
    <a:wholeTbl>
      <a:tcTxStyle b="off" i="off">
        <a:font>
          <a:latin typeface="Corbel"/>
          <a:ea typeface="Corbel"/>
          <a:cs typeface="Corbe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DEF"/>
          </a:solidFill>
        </a:fill>
      </a:tcStyle>
    </a:wholeTbl>
    <a:band1H>
      <a:tcTxStyle b="off" i="off"/>
      <a:tcStyle>
        <a:fill>
          <a:solidFill>
            <a:srgbClr val="CBD9DE"/>
          </a:solidFill>
        </a:fill>
      </a:tcStyle>
    </a:band1H>
    <a:band2H>
      <a:tcTxStyle b="off" i="off"/>
    </a:band2H>
    <a:band1V>
      <a:tcTxStyle b="off" i="off"/>
      <a:tcStyle>
        <a:fill>
          <a:solidFill>
            <a:srgbClr val="CBD9DE"/>
          </a:solidFill>
        </a:fill>
      </a:tcStyle>
    </a:band1V>
    <a:band2V>
      <a:tcTxStyle b="off" i="off"/>
    </a:band2V>
    <a:lastCol>
      <a:tcTxStyle b="on" i="off">
        <a:font>
          <a:latin typeface="Corbel"/>
          <a:ea typeface="Corbel"/>
          <a:cs typeface="Corbel"/>
        </a:font>
        <a:srgbClr val="FFFFFF"/>
      </a:tcTxStyle>
      <a:tcStyle>
        <a:fill>
          <a:solidFill>
            <a:srgbClr val="1F879D"/>
          </a:solidFill>
        </a:fill>
      </a:tcStyle>
    </a:lastCol>
    <a:firstCol>
      <a:tcTxStyle b="on" i="off">
        <a:font>
          <a:latin typeface="Corbel"/>
          <a:ea typeface="Corbel"/>
          <a:cs typeface="Corbel"/>
        </a:font>
        <a:srgbClr val="FFFFFF"/>
      </a:tcTxStyle>
      <a:tcStyle>
        <a:fill>
          <a:solidFill>
            <a:srgbClr val="1F879D"/>
          </a:solidFill>
        </a:fill>
      </a:tcStyle>
    </a:firstCol>
    <a:lastRow>
      <a:tcTxStyle b="on" i="off">
        <a:font>
          <a:latin typeface="Corbel"/>
          <a:ea typeface="Corbel"/>
          <a:cs typeface="Corbel"/>
        </a:font>
        <a:srgbClr val="FFFFFF"/>
      </a:tcTxStyle>
      <a:tcStyle>
        <a:tcBdr>
          <a:top>
            <a:ln cap="flat" cmpd="sng" w="38100">
              <a:solidFill>
                <a:srgbClr val="FFFFFF"/>
              </a:solidFill>
              <a:prstDash val="solid"/>
              <a:round/>
              <a:headEnd len="sm" w="sm" type="none"/>
              <a:tailEnd len="sm" w="sm" type="none"/>
            </a:ln>
          </a:top>
        </a:tcBdr>
        <a:fill>
          <a:solidFill>
            <a:srgbClr val="1F879D"/>
          </a:solidFill>
        </a:fill>
      </a:tcStyle>
    </a:lastRow>
    <a:seCell>
      <a:tcTxStyle b="off" i="off"/>
    </a:seCell>
    <a:swCell>
      <a:tcTxStyle b="off" i="off"/>
    </a:swCell>
    <a:firstRow>
      <a:tcTxStyle b="on" i="off">
        <a:font>
          <a:latin typeface="Corbel"/>
          <a:ea typeface="Corbel"/>
          <a:cs typeface="Corbel"/>
        </a:font>
        <a:srgbClr val="FFFFFF"/>
      </a:tcTxStyle>
      <a:tcStyle>
        <a:tcBdr>
          <a:bottom>
            <a:ln cap="flat" cmpd="sng" w="38100">
              <a:solidFill>
                <a:srgbClr val="FFFFFF"/>
              </a:solidFill>
              <a:prstDash val="solid"/>
              <a:round/>
              <a:headEnd len="sm" w="sm" type="none"/>
              <a:tailEnd len="sm" w="sm" type="none"/>
            </a:ln>
          </a:bottom>
        </a:tcBdr>
        <a:fill>
          <a:solidFill>
            <a:srgbClr val="1F879D"/>
          </a:solidFill>
        </a:fill>
      </a:tcStyle>
    </a:firstRow>
    <a:neCell>
      <a:tcTxStyle b="off" i="off"/>
    </a:neCell>
    <a:nwCell>
      <a:tcTxStyle b="off" i="off"/>
    </a:nwCell>
  </a:tblStyle>
  <a:tblStyle styleId="{7A1BE523-D701-4212-B63C-C8FDC82A8FB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ontserratBlack-boldItalic.fntdata"/><Relationship Id="rId83" Type="http://schemas.openxmlformats.org/officeDocument/2006/relationships/font" Target="fonts/MontserratBlack-bold.fntdata"/><Relationship Id="rId42" Type="http://schemas.openxmlformats.org/officeDocument/2006/relationships/slide" Target="slides/slide35.xml"/><Relationship Id="rId86" Type="http://schemas.openxmlformats.org/officeDocument/2006/relationships/font" Target="fonts/LatoLight-bold.fntdata"/><Relationship Id="rId41" Type="http://schemas.openxmlformats.org/officeDocument/2006/relationships/slide" Target="slides/slide34.xml"/><Relationship Id="rId85" Type="http://schemas.openxmlformats.org/officeDocument/2006/relationships/font" Target="fonts/LatoLight-regular.fntdata"/><Relationship Id="rId44" Type="http://schemas.openxmlformats.org/officeDocument/2006/relationships/slide" Target="slides/slide37.xml"/><Relationship Id="rId88" Type="http://schemas.openxmlformats.org/officeDocument/2006/relationships/font" Target="fonts/LatoLight-boldItalic.fntdata"/><Relationship Id="rId43" Type="http://schemas.openxmlformats.org/officeDocument/2006/relationships/slide" Target="slides/slide36.xml"/><Relationship Id="rId87" Type="http://schemas.openxmlformats.org/officeDocument/2006/relationships/font" Target="fonts/LatoLight-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MulishBlack-bold.fntdata"/><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ono-italic.fntdata"/><Relationship Id="rId72" Type="http://schemas.openxmlformats.org/officeDocument/2006/relationships/font" Target="fonts/RobotoMono-bold.fntdata"/><Relationship Id="rId31" Type="http://schemas.openxmlformats.org/officeDocument/2006/relationships/slide" Target="slides/slide24.xml"/><Relationship Id="rId75" Type="http://schemas.openxmlformats.org/officeDocument/2006/relationships/font" Target="fonts/Roboto-regular.fntdata"/><Relationship Id="rId30" Type="http://schemas.openxmlformats.org/officeDocument/2006/relationships/slide" Target="slides/slide23.xml"/><Relationship Id="rId74" Type="http://schemas.openxmlformats.org/officeDocument/2006/relationships/font" Target="fonts/RobotoMono-boldItalic.fntdata"/><Relationship Id="rId33" Type="http://schemas.openxmlformats.org/officeDocument/2006/relationships/slide" Target="slides/slide26.xml"/><Relationship Id="rId77" Type="http://schemas.openxmlformats.org/officeDocument/2006/relationships/font" Target="fonts/Roboto-italic.fntdata"/><Relationship Id="rId32" Type="http://schemas.openxmlformats.org/officeDocument/2006/relationships/slide" Target="slides/slide25.xml"/><Relationship Id="rId76" Type="http://schemas.openxmlformats.org/officeDocument/2006/relationships/font" Target="fonts/Roboto-bold.fntdata"/><Relationship Id="rId35" Type="http://schemas.openxmlformats.org/officeDocument/2006/relationships/slide" Target="slides/slide28.xml"/><Relationship Id="rId79" Type="http://schemas.openxmlformats.org/officeDocument/2006/relationships/font" Target="fonts/Lato-regular.fntdata"/><Relationship Id="rId34" Type="http://schemas.openxmlformats.org/officeDocument/2006/relationships/slide" Target="slides/slide27.xml"/><Relationship Id="rId78" Type="http://schemas.openxmlformats.org/officeDocument/2006/relationships/font" Target="fonts/Roboto-boldItalic.fntdata"/><Relationship Id="rId71" Type="http://schemas.openxmlformats.org/officeDocument/2006/relationships/font" Target="fonts/RobotoMono-regular.fntdata"/><Relationship Id="rId70" Type="http://schemas.openxmlformats.org/officeDocument/2006/relationships/font" Target="fonts/MulishMedium-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Black-boldItalic.fntdata"/><Relationship Id="rId61" Type="http://schemas.openxmlformats.org/officeDocument/2006/relationships/font" Target="fonts/LatoBlack-bold.fntdata"/><Relationship Id="rId20" Type="http://schemas.openxmlformats.org/officeDocument/2006/relationships/slide" Target="slides/slide13.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5.xml"/><Relationship Id="rId66" Type="http://schemas.openxmlformats.org/officeDocument/2006/relationships/font" Target="fonts/HelveticaNeue-boldItalic.fntdata"/><Relationship Id="rId21" Type="http://schemas.openxmlformats.org/officeDocument/2006/relationships/slide" Target="slides/slide14.xml"/><Relationship Id="rId65" Type="http://schemas.openxmlformats.org/officeDocument/2006/relationships/font" Target="fonts/HelveticaNeue-italic.fntdata"/><Relationship Id="rId24" Type="http://schemas.openxmlformats.org/officeDocument/2006/relationships/slide" Target="slides/slide17.xml"/><Relationship Id="rId68" Type="http://schemas.openxmlformats.org/officeDocument/2006/relationships/font" Target="fonts/MulishMedium-bold.fntdata"/><Relationship Id="rId23" Type="http://schemas.openxmlformats.org/officeDocument/2006/relationships/slide" Target="slides/slide16.xml"/><Relationship Id="rId67" Type="http://schemas.openxmlformats.org/officeDocument/2006/relationships/font" Target="fonts/MulishMedium-regular.fntdata"/><Relationship Id="rId60" Type="http://schemas.openxmlformats.org/officeDocument/2006/relationships/font" Target="fonts/MontserratLight-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ulishMedium-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94" Type="http://schemas.openxmlformats.org/officeDocument/2006/relationships/font" Target="fonts/HelveticaNeueLight-boldItalic.fntdata"/><Relationship Id="rId53" Type="http://schemas.openxmlformats.org/officeDocument/2006/relationships/font" Target="fonts/RobotoMonoMedium-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MonoMedium-italic.fntdata"/><Relationship Id="rId10" Type="http://schemas.openxmlformats.org/officeDocument/2006/relationships/slide" Target="slides/slide3.xml"/><Relationship Id="rId54" Type="http://schemas.openxmlformats.org/officeDocument/2006/relationships/font" Target="fonts/RobotoMonoMedium-bold.fntdata"/><Relationship Id="rId13" Type="http://schemas.openxmlformats.org/officeDocument/2006/relationships/slide" Target="slides/slide6.xml"/><Relationship Id="rId57" Type="http://schemas.openxmlformats.org/officeDocument/2006/relationships/font" Target="fonts/MontserratLight-regular.fntdata"/><Relationship Id="rId12" Type="http://schemas.openxmlformats.org/officeDocument/2006/relationships/slide" Target="slides/slide5.xml"/><Relationship Id="rId56" Type="http://schemas.openxmlformats.org/officeDocument/2006/relationships/font" Target="fonts/RobotoMonoMedium-boldItalic.fntdata"/><Relationship Id="rId91" Type="http://schemas.openxmlformats.org/officeDocument/2006/relationships/font" Target="fonts/HelveticaNeueLight-regular.fntdata"/><Relationship Id="rId90" Type="http://schemas.openxmlformats.org/officeDocument/2006/relationships/font" Target="fonts/MulishBlack-boldItalic.fntdata"/><Relationship Id="rId93" Type="http://schemas.openxmlformats.org/officeDocument/2006/relationships/font" Target="fonts/HelveticaNeueLight-italic.fntdata"/><Relationship Id="rId92" Type="http://schemas.openxmlformats.org/officeDocument/2006/relationships/font" Target="fonts/HelveticaNeueLight-bold.fntdata"/><Relationship Id="rId15" Type="http://schemas.openxmlformats.org/officeDocument/2006/relationships/slide" Target="slides/slide8.xml"/><Relationship Id="rId59" Type="http://schemas.openxmlformats.org/officeDocument/2006/relationships/font" Target="fonts/MontserratLight-italic.fntdata"/><Relationship Id="rId14" Type="http://schemas.openxmlformats.org/officeDocument/2006/relationships/slide" Target="slides/slide7.xml"/><Relationship Id="rId58" Type="http://schemas.openxmlformats.org/officeDocument/2006/relationships/font" Target="fonts/Montserrat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d7b845e841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d7b845e841_0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2d7b845e841_0_2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d7b845e841_0_1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d7b845e841_0_18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2d7b845e841_0_18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d7b845e841_0_2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d7b845e841_0_23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do all of these things. To run code, Projects have to have hardware/software. To store files, Projects have to have storage space. To publish assets or track team goals, Projects have to enable collaboration. As the User, you have control over all of these things in your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you need certain software or certain storage space, you control it — subject to your company policies, enforced by the Admin.</a:t>
            </a:r>
            <a:endParaRPr/>
          </a:p>
        </p:txBody>
      </p:sp>
      <p:sp>
        <p:nvSpPr>
          <p:cNvPr id="502" name="Google Shape;502;g2d7b845e841_0_23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e1b10729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4e1b10729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34e1b107295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4e1b107295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4e1b107295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do all of these things. To run code, Projects have to have hardware/software. To store files, Projects have to have storage space. To publish assets or track team goals, Projects have to enable collaboration. As the User, you have control over all of these things in your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you need certain software or certain storage space, you control it — subject to your company policies, enforced by the Admin.</a:t>
            </a:r>
            <a:endParaRPr/>
          </a:p>
        </p:txBody>
      </p:sp>
      <p:sp>
        <p:nvSpPr>
          <p:cNvPr id="515" name="Google Shape;515;g34e1b107295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d7b845e841_0_2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d7b845e841_0_25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do all of these things. To run code, Projects have to have hardware/software. To store files, Projects have to have storage space. To publish assets or track team goals, Projects have to enable collaboration. As the User, you have control over all of these things in your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if you need certain software or certain storage space, you control it — subject to your company policies, enforced by the Admin.</a:t>
            </a:r>
            <a:endParaRPr/>
          </a:p>
        </p:txBody>
      </p:sp>
      <p:sp>
        <p:nvSpPr>
          <p:cNvPr id="522" name="Google Shape;522;g2d7b845e841_0_257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d7b845e841_0_2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d7b845e841_0_2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d7b845e841_0_2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d7b845e841_0_2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d7b845e841_0_26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2d7b845e841_0_26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d7b845e841_0_28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d7b845e841_0_28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d7b845e841_0_282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d7b845e841_0_28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d7b845e841_0_28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2d7b845e841_0_28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d7b845e841_0_28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d7b845e841_0_28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d7b845e841_0_28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d7b845e841_0_9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2d7b845e841_0_9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2d7b845e841_0_9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d7b845e841_0_2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d7b845e841_0_2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2d7b845e841_0_28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4e1b10740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4e1b10740a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34e1b10740a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d7b845e841_0_2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d7b845e841_0_28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d7b845e841_0_28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d7b845e841_0_2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d7b845e841_0_28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2d7b845e841_0_28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d7b845e841_0_2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d7b845e841_0_28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2d7b845e841_0_28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d7b845e841_0_2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d7b845e841_0_28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2d7b845e841_0_28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d7b845e841_0_3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d7b845e841_0_31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2d7b845e841_0_31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d7b845e841_0_3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d7b845e841_0_31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2d7b845e841_0_31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4e1b10740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4e1b10740a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34e1b10740a_0_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d7b845e841_0_3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d7b845e841_0_31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2d7b845e841_0_31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7b845e841_0_2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7b845e841_0_28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went to our website and looked up what Domino is, you’d see something like this. Good marketing visual, but it probably doesn’t tell you much about how it can make your life easier.</a:t>
            </a:r>
            <a:endParaRPr/>
          </a:p>
        </p:txBody>
      </p:sp>
      <p:sp>
        <p:nvSpPr>
          <p:cNvPr id="403" name="Google Shape;403;g2d7b845e841_0_28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d7b845e841_0_3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d7b845e841_0_3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2d7b845e841_0_31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d7b845e841_0_3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d7b845e841_0_31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d7b845e841_0_31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d7b845e841_0_3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d7b845e841_0_31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2d7b845e841_0_317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d7b845e841_0_3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d7b845e841_0_31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2d7b845e841_0_318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d7b845e841_0_3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d7b845e841_0_36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2d7b845e841_0_36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d7b845e841_0_3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d7b845e841_0_37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d7b845e841_0_37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d7b845e841_0_39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d7b845e841_0_39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2d7b845e841_0_393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d7b845e841_0_3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d7b845e841_0_3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1700"/>
              </a:spcBef>
              <a:spcAft>
                <a:spcPts val="0"/>
              </a:spcAft>
              <a:buNone/>
            </a:pPr>
            <a:r>
              <a:t/>
            </a:r>
            <a:endParaRPr sz="1600">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d7b845e841_0_4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d7b845e841_0_44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2d7b845e841_0_44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d7b845e841_0_4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2d7b845e841_0_4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2d7b845e841_0_41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d7b845e841_0_28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d7b845e841_0_28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a data scientist. So I think about what I need to do as a data scientist. What are my jobs to be done? … When I do these things, certain parts are easy. Like, when I build a model, I’m good on the machine learning part — picking which model to build, or which features to engineer. That’s actually the fun part for me. But, some parts of the model building process have some friction. When I join a new team or get assigned to a new project, getting secure access to data often takes a long time. Or provisioning compute resources for big jobs, that can be time-consuming or complicated.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know you, because we are you!)</a:t>
            </a:r>
            <a:endParaRPr/>
          </a:p>
        </p:txBody>
      </p:sp>
      <p:sp>
        <p:nvSpPr>
          <p:cNvPr id="410" name="Google Shape;410;g2d7b845e841_0_28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d7b845e841_0_4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d7b845e841_0_44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d7b845e841_0_44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4e1b10740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4e1b10740a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34e1b10740a_0_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4e1b10740a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4e1b10740a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34e1b10740a_0_3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d7b845e841_0_3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d7b845e841_0_3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d7b845e841_0_319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d7b845e841_0_3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d7b845e841_0_32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2d7b845e841_0_32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d7b845e841_0_3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d7b845e841_0_34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be a consistent theme: There’s a lot in Domino, and we can’t — and shouldn’t — cover everything today. In addition to our Docs site, you can head to Domino University.</a:t>
            </a:r>
            <a:endParaRPr/>
          </a:p>
        </p:txBody>
      </p:sp>
      <p:sp>
        <p:nvSpPr>
          <p:cNvPr id="840" name="Google Shape;840;g2d7b845e841_0_34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7b845e841_0_18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7b845e841_0_18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d7b845e841_0_18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7b845e841_0_1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7b845e841_0_18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d7b845e841_0_185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d7b845e841_0_1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d7b845e841_0_16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d7b845e841_0_160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d7b845e841_0_2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d7b845e841_0_2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2d7b845e841_0_210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d7b845e841_0_3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d7b845e841_0_3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d7b845e841_0_32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9.png"/><Relationship Id="rId4"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ta">
  <p:cSld name="TITLE_1_1_1">
    <p:bg>
      <p:bgPr>
        <a:solidFill>
          <a:schemeClr val="dk1"/>
        </a:solid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31613" l="0" r="6916" t="1972"/>
          <a:stretch/>
        </p:blipFill>
        <p:spPr>
          <a:xfrm>
            <a:off x="1125" y="1182731"/>
            <a:ext cx="9141749" cy="3960767"/>
          </a:xfrm>
          <a:prstGeom prst="rect">
            <a:avLst/>
          </a:prstGeom>
          <a:noFill/>
          <a:ln>
            <a:noFill/>
          </a:ln>
        </p:spPr>
      </p:pic>
      <p:sp>
        <p:nvSpPr>
          <p:cNvPr id="12" name="Google Shape;12;p2"/>
          <p:cNvSpPr/>
          <p:nvPr/>
        </p:nvSpPr>
        <p:spPr>
          <a:xfrm>
            <a:off x="0" y="0"/>
            <a:ext cx="3343200" cy="5143500"/>
          </a:xfrm>
          <a:prstGeom prst="rect">
            <a:avLst/>
          </a:prstGeom>
          <a:gradFill>
            <a:gsLst>
              <a:gs pos="0">
                <a:srgbClr val="000000">
                  <a:alpha val="85470"/>
                </a:srgbClr>
              </a:gs>
              <a:gs pos="100000">
                <a:srgbClr val="000000">
                  <a:alpha val="0"/>
                  <a:alpha val="85470"/>
                </a:srgbClr>
              </a:gs>
            </a:gsLst>
            <a:lin ang="0"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 name="Google Shape;13;p2"/>
          <p:cNvSpPr txBox="1"/>
          <p:nvPr>
            <p:ph idx="12" type="sldNum"/>
          </p:nvPr>
        </p:nvSpPr>
        <p:spPr>
          <a:xfrm>
            <a:off x="8472458" y="5214073"/>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4" name="Google Shape;14;p2"/>
          <p:cNvPicPr preferRelativeResize="0"/>
          <p:nvPr/>
        </p:nvPicPr>
        <p:blipFill rotWithShape="1">
          <a:blip r:embed="rId3">
            <a:alphaModFix/>
          </a:blip>
          <a:srcRect b="0" l="0" r="0" t="0"/>
          <a:stretch/>
        </p:blipFill>
        <p:spPr>
          <a:xfrm>
            <a:off x="7712081" y="338494"/>
            <a:ext cx="1120968" cy="349444"/>
          </a:xfrm>
          <a:prstGeom prst="rect">
            <a:avLst/>
          </a:prstGeom>
          <a:noFill/>
          <a:ln>
            <a:noFill/>
          </a:ln>
        </p:spPr>
      </p:pic>
      <p:sp>
        <p:nvSpPr>
          <p:cNvPr id="15" name="Google Shape;15;p2"/>
          <p:cNvSpPr txBox="1"/>
          <p:nvPr>
            <p:ph type="ctrTitle"/>
          </p:nvPr>
        </p:nvSpPr>
        <p:spPr>
          <a:xfrm>
            <a:off x="466344" y="1182739"/>
            <a:ext cx="8189400" cy="12261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200"/>
              <a:buNone/>
              <a:defRPr sz="3200">
                <a:solidFill>
                  <a:srgbClr val="FFFFFF"/>
                </a:solidFill>
              </a:defRPr>
            </a:lvl2pPr>
            <a:lvl3pPr lvl="2" rtl="0">
              <a:spcBef>
                <a:spcPts val="0"/>
              </a:spcBef>
              <a:spcAft>
                <a:spcPts val="0"/>
              </a:spcAft>
              <a:buClr>
                <a:srgbClr val="FFFFFF"/>
              </a:buClr>
              <a:buSzPts val="3200"/>
              <a:buNone/>
              <a:defRPr sz="3200">
                <a:solidFill>
                  <a:srgbClr val="FFFFFF"/>
                </a:solidFill>
              </a:defRPr>
            </a:lvl3pPr>
            <a:lvl4pPr lvl="3" rtl="0">
              <a:spcBef>
                <a:spcPts val="0"/>
              </a:spcBef>
              <a:spcAft>
                <a:spcPts val="0"/>
              </a:spcAft>
              <a:buClr>
                <a:srgbClr val="FFFFFF"/>
              </a:buClr>
              <a:buSzPts val="3200"/>
              <a:buNone/>
              <a:defRPr sz="3200">
                <a:solidFill>
                  <a:srgbClr val="FFFFFF"/>
                </a:solidFill>
              </a:defRPr>
            </a:lvl4pPr>
            <a:lvl5pPr lvl="4" rtl="0">
              <a:spcBef>
                <a:spcPts val="0"/>
              </a:spcBef>
              <a:spcAft>
                <a:spcPts val="0"/>
              </a:spcAft>
              <a:buClr>
                <a:srgbClr val="FFFFFF"/>
              </a:buClr>
              <a:buSzPts val="3200"/>
              <a:buNone/>
              <a:defRPr sz="3200">
                <a:solidFill>
                  <a:srgbClr val="FFFFFF"/>
                </a:solidFill>
              </a:defRPr>
            </a:lvl5pPr>
            <a:lvl6pPr lvl="5" rtl="0">
              <a:spcBef>
                <a:spcPts val="0"/>
              </a:spcBef>
              <a:spcAft>
                <a:spcPts val="0"/>
              </a:spcAft>
              <a:buClr>
                <a:srgbClr val="FFFFFF"/>
              </a:buClr>
              <a:buSzPts val="3200"/>
              <a:buNone/>
              <a:defRPr sz="3200">
                <a:solidFill>
                  <a:srgbClr val="FFFFFF"/>
                </a:solidFill>
              </a:defRPr>
            </a:lvl6pPr>
            <a:lvl7pPr lvl="6" rtl="0">
              <a:spcBef>
                <a:spcPts val="0"/>
              </a:spcBef>
              <a:spcAft>
                <a:spcPts val="0"/>
              </a:spcAft>
              <a:buClr>
                <a:srgbClr val="FFFFFF"/>
              </a:buClr>
              <a:buSzPts val="3200"/>
              <a:buNone/>
              <a:defRPr sz="3200">
                <a:solidFill>
                  <a:srgbClr val="FFFFFF"/>
                </a:solidFill>
              </a:defRPr>
            </a:lvl7pPr>
            <a:lvl8pPr lvl="7" rtl="0">
              <a:spcBef>
                <a:spcPts val="0"/>
              </a:spcBef>
              <a:spcAft>
                <a:spcPts val="0"/>
              </a:spcAft>
              <a:buClr>
                <a:srgbClr val="FFFFFF"/>
              </a:buClr>
              <a:buSzPts val="3200"/>
              <a:buNone/>
              <a:defRPr sz="3200">
                <a:solidFill>
                  <a:srgbClr val="FFFFFF"/>
                </a:solidFill>
              </a:defRPr>
            </a:lvl8pPr>
            <a:lvl9pPr lvl="8" rtl="0">
              <a:spcBef>
                <a:spcPts val="0"/>
              </a:spcBef>
              <a:spcAft>
                <a:spcPts val="0"/>
              </a:spcAft>
              <a:buClr>
                <a:srgbClr val="FFFFFF"/>
              </a:buClr>
              <a:buSzPts val="3200"/>
              <a:buNone/>
              <a:defRPr sz="3200">
                <a:solidFill>
                  <a:srgbClr val="FFFFFF"/>
                </a:solidFill>
              </a:defRPr>
            </a:lvl9pPr>
          </a:lstStyle>
          <a:p/>
        </p:txBody>
      </p:sp>
      <p:sp>
        <p:nvSpPr>
          <p:cNvPr id="16" name="Google Shape;16;p2"/>
          <p:cNvSpPr txBox="1"/>
          <p:nvPr>
            <p:ph idx="1" type="subTitle"/>
          </p:nvPr>
        </p:nvSpPr>
        <p:spPr>
          <a:xfrm>
            <a:off x="477672" y="2517834"/>
            <a:ext cx="82251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1800"/>
              <a:buNone/>
              <a:defRPr>
                <a:solidFill>
                  <a:srgbClr val="FFFFFF"/>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extLst>
    <p:ext uri="{DCECCB84-F9BA-43D5-87BE-67443E8EF086}">
      <p15:sldGuideLst>
        <p15:guide id="1" pos="30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sons">
  <p:cSld name="ONE_COLUMN_TEXT_1_2">
    <p:bg>
      <p:bgPr>
        <a:gradFill>
          <a:gsLst>
            <a:gs pos="0">
              <a:srgbClr val="376294"/>
            </a:gs>
            <a:gs pos="51000">
              <a:srgbClr val="4377B4"/>
            </a:gs>
            <a:gs pos="100000">
              <a:schemeClr val="accent1"/>
            </a:gs>
          </a:gsLst>
          <a:path path="circle">
            <a:fillToRect b="100%" l="100%"/>
          </a:path>
          <a:tileRect r="-100%" t="-100%"/>
        </a:gradFill>
      </p:bgPr>
    </p:bg>
    <p:spTree>
      <p:nvGrpSpPr>
        <p:cNvPr id="68" name="Shape 68"/>
        <p:cNvGrpSpPr/>
        <p:nvPr/>
      </p:nvGrpSpPr>
      <p:grpSpPr>
        <a:xfrm>
          <a:off x="0" y="0"/>
          <a:ext cx="0" cy="0"/>
          <a:chOff x="0" y="0"/>
          <a:chExt cx="0" cy="0"/>
        </a:xfrm>
      </p:grpSpPr>
      <p:sp>
        <p:nvSpPr>
          <p:cNvPr id="69" name="Google Shape;69;p11"/>
          <p:cNvSpPr/>
          <p:nvPr/>
        </p:nvSpPr>
        <p:spPr>
          <a:xfrm>
            <a:off x="0" y="0"/>
            <a:ext cx="9141900" cy="5143500"/>
          </a:xfrm>
          <a:prstGeom prst="rect">
            <a:avLst/>
          </a:prstGeom>
          <a:gradFill>
            <a:gsLst>
              <a:gs pos="0">
                <a:srgbClr val="28303E"/>
              </a:gs>
              <a:gs pos="100000">
                <a:srgbClr val="6A6F79"/>
              </a:gs>
            </a:gsLst>
            <a:path path="circle">
              <a:fillToRect b="100%" l="100%"/>
            </a:path>
            <a:tileRect r="-100%" t="-10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 name="Google Shape;70;p11"/>
          <p:cNvSpPr/>
          <p:nvPr/>
        </p:nvSpPr>
        <p:spPr>
          <a:xfrm>
            <a:off x="2156" y="0"/>
            <a:ext cx="9141900" cy="5143500"/>
          </a:xfrm>
          <a:prstGeom prst="rect">
            <a:avLst/>
          </a:prstGeom>
          <a:solidFill>
            <a:srgbClr val="000000">
              <a:alpha val="6201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1" name="Google Shape;71;p11"/>
          <p:cNvPicPr preferRelativeResize="0"/>
          <p:nvPr/>
        </p:nvPicPr>
        <p:blipFill rotWithShape="1">
          <a:blip r:embed="rId2">
            <a:alphaModFix/>
          </a:blip>
          <a:srcRect b="0" l="0" r="4489" t="0"/>
          <a:stretch/>
        </p:blipFill>
        <p:spPr>
          <a:xfrm rot="5400000">
            <a:off x="-1052664" y="1053864"/>
            <a:ext cx="5143502" cy="3035775"/>
          </a:xfrm>
          <a:prstGeom prst="rect">
            <a:avLst/>
          </a:prstGeom>
          <a:noFill/>
          <a:ln>
            <a:noFill/>
          </a:ln>
        </p:spPr>
      </p:pic>
      <p:sp>
        <p:nvSpPr>
          <p:cNvPr id="72" name="Google Shape;72;p11"/>
          <p:cNvSpPr/>
          <p:nvPr/>
        </p:nvSpPr>
        <p:spPr>
          <a:xfrm>
            <a:off x="0" y="0"/>
            <a:ext cx="3038100" cy="5143500"/>
          </a:xfrm>
          <a:prstGeom prst="rect">
            <a:avLst/>
          </a:prstGeom>
          <a:gradFill>
            <a:gsLst>
              <a:gs pos="0">
                <a:srgbClr val="052C5A">
                  <a:alpha val="85098"/>
                  <a:alpha val="85470"/>
                </a:srgbClr>
              </a:gs>
              <a:gs pos="46000">
                <a:srgbClr val="052C5A">
                  <a:alpha val="85098"/>
                  <a:alpha val="85470"/>
                </a:srgbClr>
              </a:gs>
              <a:gs pos="100000">
                <a:srgbClr val="052C5A">
                  <a:alpha val="12941"/>
                  <a:alpha val="85470"/>
                </a:srgbClr>
              </a:gs>
            </a:gsLst>
            <a:lin ang="16200038"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3" name="Google Shape;73;p11"/>
          <p:cNvSpPr txBox="1"/>
          <p:nvPr>
            <p:ph type="title"/>
          </p:nvPr>
        </p:nvSpPr>
        <p:spPr>
          <a:xfrm>
            <a:off x="115088" y="2379956"/>
            <a:ext cx="2808000" cy="20742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500"/>
              <a:buNone/>
              <a:defRPr sz="2500">
                <a:solidFill>
                  <a:srgbClr val="FFFFFF"/>
                </a:solidFill>
              </a:defRPr>
            </a:lvl1pPr>
            <a:lvl2pPr lvl="1" rtl="0" algn="ctr">
              <a:spcBef>
                <a:spcPts val="0"/>
              </a:spcBef>
              <a:spcAft>
                <a:spcPts val="0"/>
              </a:spcAft>
              <a:buClr>
                <a:srgbClr val="FFFFFF"/>
              </a:buClr>
              <a:buSzPts val="2200"/>
              <a:buNone/>
              <a:defRPr sz="2200">
                <a:solidFill>
                  <a:srgbClr val="FFFFFF"/>
                </a:solidFill>
              </a:defRPr>
            </a:lvl2pPr>
            <a:lvl3pPr lvl="2" rtl="0" algn="ctr">
              <a:spcBef>
                <a:spcPts val="0"/>
              </a:spcBef>
              <a:spcAft>
                <a:spcPts val="0"/>
              </a:spcAft>
              <a:buClr>
                <a:srgbClr val="FFFFFF"/>
              </a:buClr>
              <a:buSzPts val="2200"/>
              <a:buNone/>
              <a:defRPr sz="2200">
                <a:solidFill>
                  <a:srgbClr val="FFFFFF"/>
                </a:solidFill>
              </a:defRPr>
            </a:lvl3pPr>
            <a:lvl4pPr lvl="3" rtl="0" algn="ctr">
              <a:spcBef>
                <a:spcPts val="0"/>
              </a:spcBef>
              <a:spcAft>
                <a:spcPts val="0"/>
              </a:spcAft>
              <a:buClr>
                <a:srgbClr val="FFFFFF"/>
              </a:buClr>
              <a:buSzPts val="2200"/>
              <a:buNone/>
              <a:defRPr sz="2200">
                <a:solidFill>
                  <a:srgbClr val="FFFFFF"/>
                </a:solidFill>
              </a:defRPr>
            </a:lvl4pPr>
            <a:lvl5pPr lvl="4" rtl="0" algn="ctr">
              <a:spcBef>
                <a:spcPts val="0"/>
              </a:spcBef>
              <a:spcAft>
                <a:spcPts val="0"/>
              </a:spcAft>
              <a:buClr>
                <a:srgbClr val="FFFFFF"/>
              </a:buClr>
              <a:buSzPts val="2200"/>
              <a:buNone/>
              <a:defRPr sz="2200">
                <a:solidFill>
                  <a:srgbClr val="FFFFFF"/>
                </a:solidFill>
              </a:defRPr>
            </a:lvl5pPr>
            <a:lvl6pPr lvl="5" rtl="0" algn="ctr">
              <a:spcBef>
                <a:spcPts val="0"/>
              </a:spcBef>
              <a:spcAft>
                <a:spcPts val="0"/>
              </a:spcAft>
              <a:buClr>
                <a:srgbClr val="FFFFFF"/>
              </a:buClr>
              <a:buSzPts val="2200"/>
              <a:buNone/>
              <a:defRPr sz="2200">
                <a:solidFill>
                  <a:srgbClr val="FFFFFF"/>
                </a:solidFill>
              </a:defRPr>
            </a:lvl6pPr>
            <a:lvl7pPr lvl="6" rtl="0" algn="ctr">
              <a:spcBef>
                <a:spcPts val="0"/>
              </a:spcBef>
              <a:spcAft>
                <a:spcPts val="0"/>
              </a:spcAft>
              <a:buClr>
                <a:srgbClr val="FFFFFF"/>
              </a:buClr>
              <a:buSzPts val="2200"/>
              <a:buNone/>
              <a:defRPr sz="2200">
                <a:solidFill>
                  <a:srgbClr val="FFFFFF"/>
                </a:solidFill>
              </a:defRPr>
            </a:lvl7pPr>
            <a:lvl8pPr lvl="7" rtl="0" algn="ctr">
              <a:spcBef>
                <a:spcPts val="0"/>
              </a:spcBef>
              <a:spcAft>
                <a:spcPts val="0"/>
              </a:spcAft>
              <a:buClr>
                <a:srgbClr val="FFFFFF"/>
              </a:buClr>
              <a:buSzPts val="2200"/>
              <a:buNone/>
              <a:defRPr sz="2200">
                <a:solidFill>
                  <a:srgbClr val="FFFFFF"/>
                </a:solidFill>
              </a:defRPr>
            </a:lvl8pPr>
            <a:lvl9pPr lvl="8" rtl="0" algn="ctr">
              <a:spcBef>
                <a:spcPts val="0"/>
              </a:spcBef>
              <a:spcAft>
                <a:spcPts val="0"/>
              </a:spcAft>
              <a:buClr>
                <a:srgbClr val="FFFFFF"/>
              </a:buClr>
              <a:buSzPts val="2200"/>
              <a:buNone/>
              <a:defRPr sz="2200">
                <a:solidFill>
                  <a:srgbClr val="FFFFFF"/>
                </a:solidFill>
              </a:defRPr>
            </a:lvl9pPr>
          </a:lstStyle>
          <a:p/>
        </p:txBody>
      </p:sp>
      <p:sp>
        <p:nvSpPr>
          <p:cNvPr id="74" name="Google Shape;74;p11"/>
          <p:cNvSpPr txBox="1"/>
          <p:nvPr>
            <p:ph idx="1" type="body"/>
          </p:nvPr>
        </p:nvSpPr>
        <p:spPr>
          <a:xfrm>
            <a:off x="3464419" y="385594"/>
            <a:ext cx="5368800" cy="4202100"/>
          </a:xfrm>
          <a:prstGeom prst="rect">
            <a:avLst/>
          </a:prstGeom>
        </p:spPr>
        <p:txBody>
          <a:bodyPr anchorCtr="0" anchor="ctr" bIns="91425" lIns="91425" spcFirstLastPara="1" rIns="91425" wrap="square" tIns="89150">
            <a:noAutofit/>
          </a:bodyPr>
          <a:lstStyle>
            <a:lvl1pPr indent="-279400" lvl="0" marL="457200" rtl="0">
              <a:spcBef>
                <a:spcPts val="0"/>
              </a:spcBef>
              <a:spcAft>
                <a:spcPts val="0"/>
              </a:spcAft>
              <a:buSzPts val="800"/>
              <a:buAutoNum type="arabicPeriod"/>
              <a:defRPr sz="1500">
                <a:solidFill>
                  <a:srgbClr val="FFFFFF"/>
                </a:solidFill>
              </a:defRPr>
            </a:lvl1pPr>
            <a:lvl2pPr indent="-292100" lvl="1" marL="914400" rtl="0">
              <a:spcBef>
                <a:spcPts val="1500"/>
              </a:spcBef>
              <a:spcAft>
                <a:spcPts val="0"/>
              </a:spcAft>
              <a:buSzPts val="1000"/>
              <a:buAutoNum type="alphaLcPeriod"/>
              <a:defRPr sz="1400">
                <a:solidFill>
                  <a:srgbClr val="FFFFFF"/>
                </a:solidFill>
              </a:defRPr>
            </a:lvl2pPr>
            <a:lvl3pPr indent="-279400" lvl="2" marL="1371600" rtl="0">
              <a:spcBef>
                <a:spcPts val="1500"/>
              </a:spcBef>
              <a:spcAft>
                <a:spcPts val="0"/>
              </a:spcAft>
              <a:buSzPts val="800"/>
              <a:buAutoNum type="romanLcPeriod"/>
              <a:defRPr sz="1200">
                <a:solidFill>
                  <a:srgbClr val="FFFFFF"/>
                </a:solidFill>
              </a:defRPr>
            </a:lvl3pPr>
            <a:lvl4pPr indent="-279400" lvl="3" marL="1828800" rtl="0">
              <a:spcBef>
                <a:spcPts val="1500"/>
              </a:spcBef>
              <a:spcAft>
                <a:spcPts val="0"/>
              </a:spcAft>
              <a:buSzPts val="800"/>
              <a:buAutoNum type="arabicPeriod"/>
              <a:defRPr sz="1200">
                <a:solidFill>
                  <a:srgbClr val="FFFFFF"/>
                </a:solidFill>
              </a:defRPr>
            </a:lvl4pPr>
            <a:lvl5pPr indent="-279400" lvl="4" marL="2286000" rtl="0">
              <a:spcBef>
                <a:spcPts val="1500"/>
              </a:spcBef>
              <a:spcAft>
                <a:spcPts val="0"/>
              </a:spcAft>
              <a:buSzPts val="800"/>
              <a:buAutoNum type="alphaLcPeriod"/>
              <a:defRPr sz="1200">
                <a:solidFill>
                  <a:srgbClr val="FFFFFF"/>
                </a:solidFill>
              </a:defRPr>
            </a:lvl5pPr>
            <a:lvl6pPr indent="-304800" lvl="5" marL="2743200" rtl="0">
              <a:spcBef>
                <a:spcPts val="1500"/>
              </a:spcBef>
              <a:spcAft>
                <a:spcPts val="0"/>
              </a:spcAft>
              <a:buSzPts val="1200"/>
              <a:buAutoNum type="romanLcPeriod"/>
              <a:defRPr sz="1200">
                <a:solidFill>
                  <a:srgbClr val="FFFFFF"/>
                </a:solidFill>
              </a:defRPr>
            </a:lvl6pPr>
            <a:lvl7pPr indent="-304800" lvl="6" marL="3200400" rtl="0">
              <a:spcBef>
                <a:spcPts val="1500"/>
              </a:spcBef>
              <a:spcAft>
                <a:spcPts val="0"/>
              </a:spcAft>
              <a:buSzPts val="1200"/>
              <a:buAutoNum type="arabicPeriod"/>
              <a:defRPr sz="1200">
                <a:solidFill>
                  <a:srgbClr val="FFFFFF"/>
                </a:solidFill>
              </a:defRPr>
            </a:lvl7pPr>
            <a:lvl8pPr indent="-304800" lvl="7" marL="3657600" rtl="0">
              <a:spcBef>
                <a:spcPts val="1500"/>
              </a:spcBef>
              <a:spcAft>
                <a:spcPts val="0"/>
              </a:spcAft>
              <a:buSzPts val="1200"/>
              <a:buAutoNum type="alphaLcPeriod"/>
              <a:defRPr sz="1200">
                <a:solidFill>
                  <a:srgbClr val="FFFFFF"/>
                </a:solidFill>
              </a:defRPr>
            </a:lvl8pPr>
            <a:lvl9pPr indent="-304800" lvl="8" marL="4114800" rtl="0">
              <a:spcBef>
                <a:spcPts val="1500"/>
              </a:spcBef>
              <a:spcAft>
                <a:spcPts val="1500"/>
              </a:spcAft>
              <a:buSzPts val="1200"/>
              <a:buAutoNum type="romanLcPeriod"/>
              <a:defRPr sz="1200">
                <a:solidFill>
                  <a:srgbClr val="FFFFFF"/>
                </a:solidFill>
              </a:defRPr>
            </a:lvl9pPr>
          </a:lstStyle>
          <a:p/>
        </p:txBody>
      </p:sp>
      <p:pic>
        <p:nvPicPr>
          <p:cNvPr id="75" name="Google Shape;75;p11"/>
          <p:cNvPicPr preferRelativeResize="0"/>
          <p:nvPr/>
        </p:nvPicPr>
        <p:blipFill>
          <a:blip r:embed="rId3">
            <a:alphaModFix/>
          </a:blip>
          <a:stretch>
            <a:fillRect/>
          </a:stretch>
        </p:blipFill>
        <p:spPr>
          <a:xfrm>
            <a:off x="8236458" y="4773168"/>
            <a:ext cx="651510" cy="202692"/>
          </a:xfrm>
          <a:prstGeom prst="rect">
            <a:avLst/>
          </a:prstGeom>
          <a:noFill/>
          <a:ln>
            <a:noFill/>
          </a:ln>
        </p:spPr>
      </p:pic>
      <p:sp>
        <p:nvSpPr>
          <p:cNvPr id="76" name="Google Shape;76;p11"/>
          <p:cNvSpPr/>
          <p:nvPr/>
        </p:nvSpPr>
        <p:spPr>
          <a:xfrm rot="5400000">
            <a:off x="4558125" y="558909"/>
            <a:ext cx="27600" cy="9141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 name="Google Shape;77;p11"/>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FFFFFF"/>
                </a:solidFill>
                <a:latin typeface="Lato"/>
                <a:ea typeface="Lato"/>
                <a:cs typeface="Lato"/>
                <a:sym typeface="Lato"/>
              </a:defRPr>
            </a:lvl1pPr>
            <a:lvl2pPr lvl="1" rtl="0">
              <a:buNone/>
              <a:defRPr sz="700">
                <a:solidFill>
                  <a:srgbClr val="FFFFFF"/>
                </a:solidFill>
                <a:latin typeface="Lato"/>
                <a:ea typeface="Lato"/>
                <a:cs typeface="Lato"/>
                <a:sym typeface="Lato"/>
              </a:defRPr>
            </a:lvl2pPr>
            <a:lvl3pPr lvl="2" rtl="0">
              <a:buNone/>
              <a:defRPr sz="700">
                <a:solidFill>
                  <a:srgbClr val="FFFFFF"/>
                </a:solidFill>
                <a:latin typeface="Lato"/>
                <a:ea typeface="Lato"/>
                <a:cs typeface="Lato"/>
                <a:sym typeface="Lato"/>
              </a:defRPr>
            </a:lvl3pPr>
            <a:lvl4pPr lvl="3" rtl="0">
              <a:buNone/>
              <a:defRPr sz="700">
                <a:solidFill>
                  <a:srgbClr val="FFFFFF"/>
                </a:solidFill>
                <a:latin typeface="Lato"/>
                <a:ea typeface="Lato"/>
                <a:cs typeface="Lato"/>
                <a:sym typeface="Lato"/>
              </a:defRPr>
            </a:lvl4pPr>
            <a:lvl5pPr lvl="4" rtl="0">
              <a:buNone/>
              <a:defRPr sz="700">
                <a:solidFill>
                  <a:srgbClr val="FFFFFF"/>
                </a:solidFill>
                <a:latin typeface="Lato"/>
                <a:ea typeface="Lato"/>
                <a:cs typeface="Lato"/>
                <a:sym typeface="Lato"/>
              </a:defRPr>
            </a:lvl5pPr>
            <a:lvl6pPr lvl="5" rtl="0">
              <a:buNone/>
              <a:defRPr sz="700">
                <a:solidFill>
                  <a:srgbClr val="FFFFFF"/>
                </a:solidFill>
                <a:latin typeface="Lato"/>
                <a:ea typeface="Lato"/>
                <a:cs typeface="Lato"/>
                <a:sym typeface="Lato"/>
              </a:defRPr>
            </a:lvl6pPr>
            <a:lvl7pPr lvl="6" rtl="0">
              <a:buNone/>
              <a:defRPr sz="700">
                <a:solidFill>
                  <a:srgbClr val="FFFFFF"/>
                </a:solidFill>
                <a:latin typeface="Lato"/>
                <a:ea typeface="Lato"/>
                <a:cs typeface="Lato"/>
                <a:sym typeface="Lato"/>
              </a:defRPr>
            </a:lvl7pPr>
            <a:lvl8pPr lvl="7" rtl="0">
              <a:buNone/>
              <a:defRPr sz="700">
                <a:solidFill>
                  <a:srgbClr val="FFFFFF"/>
                </a:solidFill>
                <a:latin typeface="Lato"/>
                <a:ea typeface="Lato"/>
                <a:cs typeface="Lato"/>
                <a:sym typeface="Lato"/>
              </a:defRPr>
            </a:lvl8pPr>
            <a:lvl9pPr lvl="8" rtl="0">
              <a:buNone/>
              <a:defRPr sz="700">
                <a:solidFill>
                  <a:srgbClr val="FFFFFF"/>
                </a:solidFill>
                <a:latin typeface="Lato"/>
                <a:ea typeface="Lato"/>
                <a:cs typeface="Lato"/>
                <a:sym typeface="Lato"/>
              </a:defRPr>
            </a:lvl9pPr>
          </a:lstStyle>
          <a:p>
            <a:pPr indent="0" lvl="0" marL="0" rtl="0" algn="l">
              <a:spcBef>
                <a:spcPts val="0"/>
              </a:spcBef>
              <a:spcAft>
                <a:spcPts val="0"/>
              </a:spcAft>
              <a:buNone/>
            </a:pPr>
            <a:r>
              <a:rPr lang="en"/>
              <a:t>© 202</a:t>
            </a:r>
            <a:r>
              <a:rPr lang="en"/>
              <a:t>2</a:t>
            </a:r>
            <a:r>
              <a:rPr lang="en"/>
              <a:t> Domino Data Lab, Inc.   |   </a:t>
            </a: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cSld name="ONE_COLUMN_TEXT_1_1_1">
    <p:bg>
      <p:bgPr>
        <a:gradFill>
          <a:gsLst>
            <a:gs pos="0">
              <a:srgbClr val="376294"/>
            </a:gs>
            <a:gs pos="51000">
              <a:srgbClr val="4377B4"/>
            </a:gs>
            <a:gs pos="100000">
              <a:schemeClr val="accent1"/>
            </a:gs>
          </a:gsLst>
          <a:path path="circle">
            <a:fillToRect b="100%" l="100%"/>
          </a:path>
          <a:tileRect r="-100%" t="-100%"/>
        </a:gradFill>
      </p:bgPr>
    </p:bg>
    <p:spTree>
      <p:nvGrpSpPr>
        <p:cNvPr id="78" name="Shape 78"/>
        <p:cNvGrpSpPr/>
        <p:nvPr/>
      </p:nvGrpSpPr>
      <p:grpSpPr>
        <a:xfrm>
          <a:off x="0" y="0"/>
          <a:ext cx="0" cy="0"/>
          <a:chOff x="0" y="0"/>
          <a:chExt cx="0" cy="0"/>
        </a:xfrm>
      </p:grpSpPr>
      <p:sp>
        <p:nvSpPr>
          <p:cNvPr id="79" name="Google Shape;79;p12"/>
          <p:cNvSpPr/>
          <p:nvPr/>
        </p:nvSpPr>
        <p:spPr>
          <a:xfrm>
            <a:off x="0" y="0"/>
            <a:ext cx="9141900" cy="5143500"/>
          </a:xfrm>
          <a:prstGeom prst="rect">
            <a:avLst/>
          </a:prstGeom>
          <a:gradFill>
            <a:gsLst>
              <a:gs pos="0">
                <a:srgbClr val="28303E"/>
              </a:gs>
              <a:gs pos="100000">
                <a:srgbClr val="6A6F79"/>
              </a:gs>
            </a:gsLst>
            <a:path path="circle">
              <a:fillToRect b="100%" l="100%"/>
            </a:path>
            <a:tileRect r="-100%" t="-10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 name="Google Shape;80;p12"/>
          <p:cNvSpPr/>
          <p:nvPr/>
        </p:nvSpPr>
        <p:spPr>
          <a:xfrm>
            <a:off x="2156" y="0"/>
            <a:ext cx="9141900" cy="5143500"/>
          </a:xfrm>
          <a:prstGeom prst="rect">
            <a:avLst/>
          </a:prstGeom>
          <a:solidFill>
            <a:srgbClr val="000000">
              <a:alpha val="6201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1" name="Google Shape;81;p12"/>
          <p:cNvPicPr preferRelativeResize="0"/>
          <p:nvPr/>
        </p:nvPicPr>
        <p:blipFill rotWithShape="1">
          <a:blip r:embed="rId2">
            <a:alphaModFix/>
          </a:blip>
          <a:srcRect b="0" l="24428" r="33791" t="0"/>
          <a:stretch/>
        </p:blipFill>
        <p:spPr>
          <a:xfrm>
            <a:off x="0" y="0"/>
            <a:ext cx="3038174" cy="5143500"/>
          </a:xfrm>
          <a:prstGeom prst="rect">
            <a:avLst/>
          </a:prstGeom>
          <a:noFill/>
          <a:ln>
            <a:noFill/>
          </a:ln>
        </p:spPr>
      </p:pic>
      <p:sp>
        <p:nvSpPr>
          <p:cNvPr id="82" name="Google Shape;82;p12"/>
          <p:cNvSpPr/>
          <p:nvPr/>
        </p:nvSpPr>
        <p:spPr>
          <a:xfrm>
            <a:off x="0" y="305400"/>
            <a:ext cx="3038100" cy="4838100"/>
          </a:xfrm>
          <a:prstGeom prst="rect">
            <a:avLst/>
          </a:prstGeom>
          <a:gradFill>
            <a:gsLst>
              <a:gs pos="0">
                <a:srgbClr val="052C5A">
                  <a:alpha val="85098"/>
                  <a:alpha val="85470"/>
                </a:srgbClr>
              </a:gs>
              <a:gs pos="46000">
                <a:srgbClr val="052C5A">
                  <a:alpha val="85098"/>
                  <a:alpha val="85470"/>
                </a:srgbClr>
              </a:gs>
              <a:gs pos="100000">
                <a:srgbClr val="052C5A">
                  <a:alpha val="12941"/>
                  <a:alpha val="85470"/>
                </a:srgbClr>
              </a:gs>
            </a:gsLst>
            <a:lin ang="16200038"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3" name="Google Shape;83;p12"/>
          <p:cNvSpPr txBox="1"/>
          <p:nvPr>
            <p:ph type="title"/>
          </p:nvPr>
        </p:nvSpPr>
        <p:spPr>
          <a:xfrm>
            <a:off x="115088" y="2379956"/>
            <a:ext cx="2808000" cy="2074200"/>
          </a:xfrm>
          <a:prstGeom prst="rect">
            <a:avLst/>
          </a:prstGeom>
        </p:spPr>
        <p:txBody>
          <a:bodyPr anchorCtr="0" anchor="t" bIns="0" lIns="0" spcFirstLastPara="1" rIns="0" wrap="square" tIns="0">
            <a:noAutofit/>
          </a:bodyPr>
          <a:lstStyle>
            <a:lvl1pPr lvl="0" rtl="0" algn="ctr">
              <a:spcBef>
                <a:spcPts val="0"/>
              </a:spcBef>
              <a:spcAft>
                <a:spcPts val="0"/>
              </a:spcAft>
              <a:buClr>
                <a:srgbClr val="FFFFFF"/>
              </a:buClr>
              <a:buSzPts val="2500"/>
              <a:buNone/>
              <a:defRPr sz="2500">
                <a:solidFill>
                  <a:srgbClr val="FFFFFF"/>
                </a:solidFill>
              </a:defRPr>
            </a:lvl1pPr>
            <a:lvl2pPr lvl="1" rtl="0" algn="ctr">
              <a:spcBef>
                <a:spcPts val="0"/>
              </a:spcBef>
              <a:spcAft>
                <a:spcPts val="0"/>
              </a:spcAft>
              <a:buClr>
                <a:srgbClr val="FFFFFF"/>
              </a:buClr>
              <a:buSzPts val="2200"/>
              <a:buNone/>
              <a:defRPr sz="2200">
                <a:solidFill>
                  <a:srgbClr val="FFFFFF"/>
                </a:solidFill>
              </a:defRPr>
            </a:lvl2pPr>
            <a:lvl3pPr lvl="2" rtl="0" algn="ctr">
              <a:spcBef>
                <a:spcPts val="0"/>
              </a:spcBef>
              <a:spcAft>
                <a:spcPts val="0"/>
              </a:spcAft>
              <a:buClr>
                <a:srgbClr val="FFFFFF"/>
              </a:buClr>
              <a:buSzPts val="2200"/>
              <a:buNone/>
              <a:defRPr sz="2200">
                <a:solidFill>
                  <a:srgbClr val="FFFFFF"/>
                </a:solidFill>
              </a:defRPr>
            </a:lvl3pPr>
            <a:lvl4pPr lvl="3" rtl="0" algn="ctr">
              <a:spcBef>
                <a:spcPts val="0"/>
              </a:spcBef>
              <a:spcAft>
                <a:spcPts val="0"/>
              </a:spcAft>
              <a:buClr>
                <a:srgbClr val="FFFFFF"/>
              </a:buClr>
              <a:buSzPts val="2200"/>
              <a:buNone/>
              <a:defRPr sz="2200">
                <a:solidFill>
                  <a:srgbClr val="FFFFFF"/>
                </a:solidFill>
              </a:defRPr>
            </a:lvl4pPr>
            <a:lvl5pPr lvl="4" rtl="0" algn="ctr">
              <a:spcBef>
                <a:spcPts val="0"/>
              </a:spcBef>
              <a:spcAft>
                <a:spcPts val="0"/>
              </a:spcAft>
              <a:buClr>
                <a:srgbClr val="FFFFFF"/>
              </a:buClr>
              <a:buSzPts val="2200"/>
              <a:buNone/>
              <a:defRPr sz="2200">
                <a:solidFill>
                  <a:srgbClr val="FFFFFF"/>
                </a:solidFill>
              </a:defRPr>
            </a:lvl5pPr>
            <a:lvl6pPr lvl="5" rtl="0" algn="ctr">
              <a:spcBef>
                <a:spcPts val="0"/>
              </a:spcBef>
              <a:spcAft>
                <a:spcPts val="0"/>
              </a:spcAft>
              <a:buClr>
                <a:srgbClr val="FFFFFF"/>
              </a:buClr>
              <a:buSzPts val="2200"/>
              <a:buNone/>
              <a:defRPr sz="2200">
                <a:solidFill>
                  <a:srgbClr val="FFFFFF"/>
                </a:solidFill>
              </a:defRPr>
            </a:lvl6pPr>
            <a:lvl7pPr lvl="6" rtl="0" algn="ctr">
              <a:spcBef>
                <a:spcPts val="0"/>
              </a:spcBef>
              <a:spcAft>
                <a:spcPts val="0"/>
              </a:spcAft>
              <a:buClr>
                <a:srgbClr val="FFFFFF"/>
              </a:buClr>
              <a:buSzPts val="2200"/>
              <a:buNone/>
              <a:defRPr sz="2200">
                <a:solidFill>
                  <a:srgbClr val="FFFFFF"/>
                </a:solidFill>
              </a:defRPr>
            </a:lvl7pPr>
            <a:lvl8pPr lvl="7" rtl="0" algn="ctr">
              <a:spcBef>
                <a:spcPts val="0"/>
              </a:spcBef>
              <a:spcAft>
                <a:spcPts val="0"/>
              </a:spcAft>
              <a:buClr>
                <a:srgbClr val="FFFFFF"/>
              </a:buClr>
              <a:buSzPts val="2200"/>
              <a:buNone/>
              <a:defRPr sz="2200">
                <a:solidFill>
                  <a:srgbClr val="FFFFFF"/>
                </a:solidFill>
              </a:defRPr>
            </a:lvl8pPr>
            <a:lvl9pPr lvl="8" rtl="0" algn="ctr">
              <a:spcBef>
                <a:spcPts val="0"/>
              </a:spcBef>
              <a:spcAft>
                <a:spcPts val="0"/>
              </a:spcAft>
              <a:buClr>
                <a:srgbClr val="FFFFFF"/>
              </a:buClr>
              <a:buSzPts val="2200"/>
              <a:buNone/>
              <a:defRPr sz="2200">
                <a:solidFill>
                  <a:srgbClr val="FFFFFF"/>
                </a:solidFill>
              </a:defRPr>
            </a:lvl9pPr>
          </a:lstStyle>
          <a:p/>
        </p:txBody>
      </p:sp>
      <p:sp>
        <p:nvSpPr>
          <p:cNvPr id="84" name="Google Shape;84;p12"/>
          <p:cNvSpPr txBox="1"/>
          <p:nvPr>
            <p:ph idx="1" type="body"/>
          </p:nvPr>
        </p:nvSpPr>
        <p:spPr>
          <a:xfrm>
            <a:off x="3464419" y="385594"/>
            <a:ext cx="5368800" cy="4202100"/>
          </a:xfrm>
          <a:prstGeom prst="rect">
            <a:avLst/>
          </a:prstGeom>
        </p:spPr>
        <p:txBody>
          <a:bodyPr anchorCtr="0" anchor="ctr" bIns="91425" lIns="91425" spcFirstLastPara="1" rIns="91425" wrap="square" tIns="89150">
            <a:noAutofit/>
          </a:bodyPr>
          <a:lstStyle>
            <a:lvl1pPr indent="-279400" lvl="0" marL="457200" rtl="0">
              <a:spcBef>
                <a:spcPts val="0"/>
              </a:spcBef>
              <a:spcAft>
                <a:spcPts val="0"/>
              </a:spcAft>
              <a:buSzPts val="800"/>
              <a:buChar char="●"/>
              <a:defRPr sz="1500">
                <a:solidFill>
                  <a:srgbClr val="FFFFFF"/>
                </a:solidFill>
              </a:defRPr>
            </a:lvl1pPr>
            <a:lvl2pPr indent="-292100" lvl="1" marL="914400" rtl="0">
              <a:spcBef>
                <a:spcPts val="1500"/>
              </a:spcBef>
              <a:spcAft>
                <a:spcPts val="0"/>
              </a:spcAft>
              <a:buSzPts val="1000"/>
              <a:buChar char="●"/>
              <a:defRPr sz="1400">
                <a:solidFill>
                  <a:srgbClr val="FFFFFF"/>
                </a:solidFill>
              </a:defRPr>
            </a:lvl2pPr>
            <a:lvl3pPr indent="-279400" lvl="2" marL="1371600" rtl="0">
              <a:spcBef>
                <a:spcPts val="1500"/>
              </a:spcBef>
              <a:spcAft>
                <a:spcPts val="0"/>
              </a:spcAft>
              <a:buSzPts val="800"/>
              <a:buChar char="●"/>
              <a:defRPr sz="1200">
                <a:solidFill>
                  <a:srgbClr val="FFFFFF"/>
                </a:solidFill>
              </a:defRPr>
            </a:lvl3pPr>
            <a:lvl4pPr indent="-279400" lvl="3" marL="1828800" rtl="0">
              <a:spcBef>
                <a:spcPts val="1500"/>
              </a:spcBef>
              <a:spcAft>
                <a:spcPts val="0"/>
              </a:spcAft>
              <a:buSzPts val="800"/>
              <a:buChar char="●"/>
              <a:defRPr sz="1200">
                <a:solidFill>
                  <a:srgbClr val="FFFFFF"/>
                </a:solidFill>
              </a:defRPr>
            </a:lvl4pPr>
            <a:lvl5pPr indent="-279400" lvl="4" marL="2286000" rtl="0">
              <a:spcBef>
                <a:spcPts val="1500"/>
              </a:spcBef>
              <a:spcAft>
                <a:spcPts val="0"/>
              </a:spcAft>
              <a:buSzPts val="800"/>
              <a:buChar char="●"/>
              <a:defRPr sz="1200">
                <a:solidFill>
                  <a:srgbClr val="FFFFFF"/>
                </a:solidFill>
              </a:defRPr>
            </a:lvl5pPr>
            <a:lvl6pPr indent="-279400" lvl="5" marL="2743200" rtl="0">
              <a:spcBef>
                <a:spcPts val="1500"/>
              </a:spcBef>
              <a:spcAft>
                <a:spcPts val="0"/>
              </a:spcAft>
              <a:buSzPts val="800"/>
              <a:buChar char="●"/>
              <a:defRPr sz="1200">
                <a:solidFill>
                  <a:srgbClr val="FFFFFF"/>
                </a:solidFill>
              </a:defRPr>
            </a:lvl6pPr>
            <a:lvl7pPr indent="-279400" lvl="6" marL="3200400" rtl="0">
              <a:spcBef>
                <a:spcPts val="1500"/>
              </a:spcBef>
              <a:spcAft>
                <a:spcPts val="0"/>
              </a:spcAft>
              <a:buSzPts val="800"/>
              <a:buChar char="●"/>
              <a:defRPr sz="1200">
                <a:solidFill>
                  <a:srgbClr val="FFFFFF"/>
                </a:solidFill>
              </a:defRPr>
            </a:lvl7pPr>
            <a:lvl8pPr indent="-279400" lvl="7" marL="3657600" rtl="0">
              <a:spcBef>
                <a:spcPts val="1500"/>
              </a:spcBef>
              <a:spcAft>
                <a:spcPts val="0"/>
              </a:spcAft>
              <a:buSzPts val="800"/>
              <a:buChar char="●"/>
              <a:defRPr sz="1200">
                <a:solidFill>
                  <a:srgbClr val="FFFFFF"/>
                </a:solidFill>
              </a:defRPr>
            </a:lvl8pPr>
            <a:lvl9pPr indent="-279400" lvl="8" marL="4114800" rtl="0">
              <a:spcBef>
                <a:spcPts val="1500"/>
              </a:spcBef>
              <a:spcAft>
                <a:spcPts val="1500"/>
              </a:spcAft>
              <a:buSzPts val="800"/>
              <a:buChar char="●"/>
              <a:defRPr sz="1200">
                <a:solidFill>
                  <a:srgbClr val="FFFFFF"/>
                </a:solidFill>
              </a:defRPr>
            </a:lvl9pPr>
          </a:lstStyle>
          <a:p/>
        </p:txBody>
      </p:sp>
      <p:pic>
        <p:nvPicPr>
          <p:cNvPr id="85" name="Google Shape;85;p12"/>
          <p:cNvPicPr preferRelativeResize="0"/>
          <p:nvPr/>
        </p:nvPicPr>
        <p:blipFill>
          <a:blip r:embed="rId3">
            <a:alphaModFix/>
          </a:blip>
          <a:stretch>
            <a:fillRect/>
          </a:stretch>
        </p:blipFill>
        <p:spPr>
          <a:xfrm>
            <a:off x="8236458" y="4773168"/>
            <a:ext cx="651510" cy="202692"/>
          </a:xfrm>
          <a:prstGeom prst="rect">
            <a:avLst/>
          </a:prstGeom>
          <a:noFill/>
          <a:ln>
            <a:noFill/>
          </a:ln>
        </p:spPr>
      </p:pic>
      <p:sp>
        <p:nvSpPr>
          <p:cNvPr id="86" name="Google Shape;86;p12"/>
          <p:cNvSpPr/>
          <p:nvPr/>
        </p:nvSpPr>
        <p:spPr>
          <a:xfrm rot="5400000">
            <a:off x="4558125" y="558909"/>
            <a:ext cx="27600" cy="9141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 name="Google Shape;87;p12"/>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FFFFFF"/>
                </a:solidFill>
                <a:latin typeface="Lato"/>
                <a:ea typeface="Lato"/>
                <a:cs typeface="Lato"/>
                <a:sym typeface="Lato"/>
              </a:defRPr>
            </a:lvl1pPr>
            <a:lvl2pPr lvl="1" rtl="0">
              <a:buNone/>
              <a:defRPr sz="700">
                <a:solidFill>
                  <a:srgbClr val="FFFFFF"/>
                </a:solidFill>
                <a:latin typeface="Lato"/>
                <a:ea typeface="Lato"/>
                <a:cs typeface="Lato"/>
                <a:sym typeface="Lato"/>
              </a:defRPr>
            </a:lvl2pPr>
            <a:lvl3pPr lvl="2" rtl="0">
              <a:buNone/>
              <a:defRPr sz="700">
                <a:solidFill>
                  <a:srgbClr val="FFFFFF"/>
                </a:solidFill>
                <a:latin typeface="Lato"/>
                <a:ea typeface="Lato"/>
                <a:cs typeface="Lato"/>
                <a:sym typeface="Lato"/>
              </a:defRPr>
            </a:lvl3pPr>
            <a:lvl4pPr lvl="3" rtl="0">
              <a:buNone/>
              <a:defRPr sz="700">
                <a:solidFill>
                  <a:srgbClr val="FFFFFF"/>
                </a:solidFill>
                <a:latin typeface="Lato"/>
                <a:ea typeface="Lato"/>
                <a:cs typeface="Lato"/>
                <a:sym typeface="Lato"/>
              </a:defRPr>
            </a:lvl4pPr>
            <a:lvl5pPr lvl="4" rtl="0">
              <a:buNone/>
              <a:defRPr sz="700">
                <a:solidFill>
                  <a:srgbClr val="FFFFFF"/>
                </a:solidFill>
                <a:latin typeface="Lato"/>
                <a:ea typeface="Lato"/>
                <a:cs typeface="Lato"/>
                <a:sym typeface="Lato"/>
              </a:defRPr>
            </a:lvl5pPr>
            <a:lvl6pPr lvl="5" rtl="0">
              <a:buNone/>
              <a:defRPr sz="700">
                <a:solidFill>
                  <a:srgbClr val="FFFFFF"/>
                </a:solidFill>
                <a:latin typeface="Lato"/>
                <a:ea typeface="Lato"/>
                <a:cs typeface="Lato"/>
                <a:sym typeface="Lato"/>
              </a:defRPr>
            </a:lvl6pPr>
            <a:lvl7pPr lvl="6" rtl="0">
              <a:buNone/>
              <a:defRPr sz="700">
                <a:solidFill>
                  <a:srgbClr val="FFFFFF"/>
                </a:solidFill>
                <a:latin typeface="Lato"/>
                <a:ea typeface="Lato"/>
                <a:cs typeface="Lato"/>
                <a:sym typeface="Lato"/>
              </a:defRPr>
            </a:lvl7pPr>
            <a:lvl8pPr lvl="7" rtl="0">
              <a:buNone/>
              <a:defRPr sz="700">
                <a:solidFill>
                  <a:srgbClr val="FFFFFF"/>
                </a:solidFill>
                <a:latin typeface="Lato"/>
                <a:ea typeface="Lato"/>
                <a:cs typeface="Lato"/>
                <a:sym typeface="Lato"/>
              </a:defRPr>
            </a:lvl8pPr>
            <a:lvl9pPr lvl="8" rtl="0">
              <a:buNone/>
              <a:defRPr sz="700">
                <a:solidFill>
                  <a:srgbClr val="FFFFFF"/>
                </a:solidFill>
                <a:latin typeface="Lato"/>
                <a:ea typeface="Lato"/>
                <a:cs typeface="Lato"/>
                <a:sym typeface="Lato"/>
              </a:defRPr>
            </a:lvl9pPr>
          </a:lstStyle>
          <a:p>
            <a:pPr indent="0" lvl="0" marL="0" rtl="0" algn="l">
              <a:spcBef>
                <a:spcPts val="0"/>
              </a:spcBef>
              <a:spcAft>
                <a:spcPts val="0"/>
              </a:spcAft>
              <a:buNone/>
            </a:pPr>
            <a:r>
              <a:rPr lang="en"/>
              <a:t>© 202</a:t>
            </a:r>
            <a:r>
              <a:rPr lang="en"/>
              <a:t>2</a:t>
            </a:r>
            <a:r>
              <a:rPr lang="en"/>
              <a:t> Domino Data Lab, Inc.   |   </a:t>
            </a: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 Thank You">
  <p:cSld name="BLANK_2">
    <p:bg>
      <p:bgPr>
        <a:gradFill>
          <a:gsLst>
            <a:gs pos="0">
              <a:srgbClr val="376294"/>
            </a:gs>
            <a:gs pos="51000">
              <a:srgbClr val="4377B4"/>
            </a:gs>
            <a:gs pos="100000">
              <a:schemeClr val="accent1"/>
            </a:gs>
          </a:gsLst>
          <a:path path="circle">
            <a:fillToRect b="100%" l="100%"/>
          </a:path>
          <a:tileRect r="-100%" t="-100%"/>
        </a:gradFill>
      </p:bgPr>
    </p:bg>
    <p:spTree>
      <p:nvGrpSpPr>
        <p:cNvPr id="88" name="Shape 88"/>
        <p:cNvGrpSpPr/>
        <p:nvPr/>
      </p:nvGrpSpPr>
      <p:grpSpPr>
        <a:xfrm>
          <a:off x="0" y="0"/>
          <a:ext cx="0" cy="0"/>
          <a:chOff x="0" y="0"/>
          <a:chExt cx="0" cy="0"/>
        </a:xfrm>
      </p:grpSpPr>
      <p:sp>
        <p:nvSpPr>
          <p:cNvPr id="89" name="Google Shape;89;p13"/>
          <p:cNvSpPr/>
          <p:nvPr/>
        </p:nvSpPr>
        <p:spPr>
          <a:xfrm>
            <a:off x="0" y="0"/>
            <a:ext cx="9141900" cy="5143500"/>
          </a:xfrm>
          <a:prstGeom prst="rect">
            <a:avLst/>
          </a:prstGeom>
          <a:gradFill>
            <a:gsLst>
              <a:gs pos="0">
                <a:srgbClr val="28303E"/>
              </a:gs>
              <a:gs pos="100000">
                <a:srgbClr val="6A6F79"/>
              </a:gs>
            </a:gsLst>
            <a:path path="circle">
              <a:fillToRect b="100%" l="100%"/>
            </a:path>
            <a:tileRect r="-100%" t="-10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 name="Google Shape;90;p13"/>
          <p:cNvSpPr/>
          <p:nvPr/>
        </p:nvSpPr>
        <p:spPr>
          <a:xfrm>
            <a:off x="2156" y="0"/>
            <a:ext cx="9141900" cy="5143500"/>
          </a:xfrm>
          <a:prstGeom prst="rect">
            <a:avLst/>
          </a:prstGeom>
          <a:solidFill>
            <a:srgbClr val="000000">
              <a:alpha val="6201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1" name="Google Shape;91;p13"/>
          <p:cNvPicPr preferRelativeResize="0"/>
          <p:nvPr/>
        </p:nvPicPr>
        <p:blipFill rotWithShape="1">
          <a:blip r:embed="rId2">
            <a:alphaModFix/>
          </a:blip>
          <a:srcRect b="0" l="7880" r="50000" t="0"/>
          <a:stretch/>
        </p:blipFill>
        <p:spPr>
          <a:xfrm>
            <a:off x="0" y="0"/>
            <a:ext cx="3044923" cy="5143500"/>
          </a:xfrm>
          <a:prstGeom prst="rect">
            <a:avLst/>
          </a:prstGeom>
          <a:noFill/>
          <a:ln>
            <a:noFill/>
          </a:ln>
        </p:spPr>
      </p:pic>
      <p:sp>
        <p:nvSpPr>
          <p:cNvPr id="92" name="Google Shape;92;p13"/>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3"/>
          <p:cNvSpPr/>
          <p:nvPr/>
        </p:nvSpPr>
        <p:spPr>
          <a:xfrm>
            <a:off x="0" y="2407500"/>
            <a:ext cx="3045000" cy="2736000"/>
          </a:xfrm>
          <a:prstGeom prst="rect">
            <a:avLst/>
          </a:prstGeom>
          <a:gradFill>
            <a:gsLst>
              <a:gs pos="0">
                <a:srgbClr val="052C5A">
                  <a:alpha val="85490"/>
                  <a:alpha val="85470"/>
                </a:srgbClr>
              </a:gs>
              <a:gs pos="100000">
                <a:srgbClr val="4F8BD3">
                  <a:alpha val="0"/>
                  <a:alpha val="85470"/>
                </a:srgbClr>
              </a:gs>
            </a:gsLst>
            <a:lin ang="16200038"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4" name="Google Shape;94;p13"/>
          <p:cNvSpPr/>
          <p:nvPr/>
        </p:nvSpPr>
        <p:spPr>
          <a:xfrm rot="5400000">
            <a:off x="4558125" y="558909"/>
            <a:ext cx="27600" cy="9141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5" name="Google Shape;95;p13"/>
          <p:cNvPicPr preferRelativeResize="0"/>
          <p:nvPr/>
        </p:nvPicPr>
        <p:blipFill>
          <a:blip r:embed="rId3">
            <a:alphaModFix/>
          </a:blip>
          <a:stretch>
            <a:fillRect/>
          </a:stretch>
        </p:blipFill>
        <p:spPr>
          <a:xfrm>
            <a:off x="3608663" y="1225238"/>
            <a:ext cx="2193846" cy="683925"/>
          </a:xfrm>
          <a:prstGeom prst="rect">
            <a:avLst/>
          </a:prstGeom>
          <a:noFill/>
          <a:ln>
            <a:noFill/>
          </a:ln>
        </p:spPr>
      </p:pic>
      <p:sp>
        <p:nvSpPr>
          <p:cNvPr id="96" name="Google Shape;96;p13"/>
          <p:cNvSpPr txBox="1"/>
          <p:nvPr>
            <p:ph idx="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 Logo Only">
  <p:cSld name="BLANK_1_1_1">
    <p:spTree>
      <p:nvGrpSpPr>
        <p:cNvPr id="97" name="Shape 97"/>
        <p:cNvGrpSpPr/>
        <p:nvPr/>
      </p:nvGrpSpPr>
      <p:grpSpPr>
        <a:xfrm>
          <a:off x="0" y="0"/>
          <a:ext cx="0" cy="0"/>
          <a:chOff x="0" y="0"/>
          <a:chExt cx="0" cy="0"/>
        </a:xfrm>
      </p:grpSpPr>
      <p:sp>
        <p:nvSpPr>
          <p:cNvPr id="98" name="Google Shape;98;p14"/>
          <p:cNvSpPr/>
          <p:nvPr/>
        </p:nvSpPr>
        <p:spPr>
          <a:xfrm>
            <a:off x="0" y="0"/>
            <a:ext cx="9141900" cy="5143500"/>
          </a:xfrm>
          <a:prstGeom prst="rect">
            <a:avLst/>
          </a:prstGeom>
          <a:gradFill>
            <a:gsLst>
              <a:gs pos="0">
                <a:srgbClr val="28303E"/>
              </a:gs>
              <a:gs pos="100000">
                <a:srgbClr val="6A6F79"/>
              </a:gs>
            </a:gsLst>
            <a:path path="circle">
              <a:fillToRect b="100%" l="100%"/>
            </a:path>
            <a:tileRect r="-100%" t="-10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 name="Google Shape;99;p14"/>
          <p:cNvSpPr/>
          <p:nvPr/>
        </p:nvSpPr>
        <p:spPr>
          <a:xfrm>
            <a:off x="2156" y="0"/>
            <a:ext cx="9141900" cy="5143500"/>
          </a:xfrm>
          <a:prstGeom prst="rect">
            <a:avLst/>
          </a:prstGeom>
          <a:solidFill>
            <a:srgbClr val="000000">
              <a:alpha val="6201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00" name="Google Shape;100;p14"/>
          <p:cNvPicPr preferRelativeResize="0"/>
          <p:nvPr/>
        </p:nvPicPr>
        <p:blipFill>
          <a:blip r:embed="rId2">
            <a:alphaModFix/>
          </a:blip>
          <a:stretch>
            <a:fillRect/>
          </a:stretch>
        </p:blipFill>
        <p:spPr>
          <a:xfrm>
            <a:off x="2784581" y="2014538"/>
            <a:ext cx="3574837" cy="11144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 name="Shape 101"/>
        <p:cNvGrpSpPr/>
        <p:nvPr/>
      </p:nvGrpSpPr>
      <p:grpSpPr>
        <a:xfrm>
          <a:off x="0" y="0"/>
          <a:ext cx="0" cy="0"/>
          <a:chOff x="0" y="0"/>
          <a:chExt cx="0" cy="0"/>
        </a:xfrm>
      </p:grpSpPr>
      <p:sp>
        <p:nvSpPr>
          <p:cNvPr id="102" name="Google Shape;102;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3" name="Google Shape;103;p15"/>
          <p:cNvSpPr txBox="1"/>
          <p:nvPr>
            <p:ph idx="1" type="subTitle"/>
          </p:nvPr>
        </p:nvSpPr>
        <p:spPr>
          <a:xfrm>
            <a:off x="311700" y="2834125"/>
            <a:ext cx="8520600" cy="792600"/>
          </a:xfrm>
          <a:prstGeom prst="rect">
            <a:avLst/>
          </a:prstGeom>
        </p:spPr>
        <p:txBody>
          <a:bodyPr anchorCtr="0" anchor="t" bIns="91425" lIns="91425" spcFirstLastPara="1" rIns="91425" wrap="square" tIns="8915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 name="Google Shape;104;p15"/>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105" name="Shape 105"/>
        <p:cNvGrpSpPr/>
        <p:nvPr/>
      </p:nvGrpSpPr>
      <p:grpSpPr>
        <a:xfrm>
          <a:off x="0" y="0"/>
          <a:ext cx="0" cy="0"/>
          <a:chOff x="0" y="0"/>
          <a:chExt cx="0" cy="0"/>
        </a:xfrm>
      </p:grpSpPr>
      <p:sp>
        <p:nvSpPr>
          <p:cNvPr id="106" name="Google Shape;106;p16"/>
          <p:cNvSpPr txBox="1"/>
          <p:nvPr>
            <p:ph type="title"/>
          </p:nvPr>
        </p:nvSpPr>
        <p:spPr>
          <a:xfrm>
            <a:off x="435584" y="140156"/>
            <a:ext cx="4016400" cy="845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70C0"/>
              </a:buClr>
              <a:buSzPts val="2400"/>
              <a:buFont typeface="Lato Black"/>
              <a:buNone/>
              <a:defRPr sz="2400">
                <a:solidFill>
                  <a:srgbClr val="0070C0"/>
                </a:solidFill>
                <a:latin typeface="Lato Black"/>
                <a:ea typeface="Lato Black"/>
                <a:cs typeface="Lato Black"/>
                <a:sym typeface="Lato Black"/>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7" name="Google Shape;107;p16"/>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extLst>
    <p:ext uri="{DCECCB84-F9BA-43D5-87BE-67443E8EF086}">
      <p15:sldGuideLst>
        <p15:guide id="1" orient="horz" pos="90">
          <p15:clr>
            <a:srgbClr val="FBAE40"/>
          </p15:clr>
        </p15:guide>
        <p15:guide id="2" pos="2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reak">
  <p:cSld name="1_Break">
    <p:bg>
      <p:bgPr>
        <a:gradFill>
          <a:gsLst>
            <a:gs pos="0">
              <a:srgbClr val="205495"/>
            </a:gs>
            <a:gs pos="37000">
              <a:schemeClr val="accent1"/>
            </a:gs>
            <a:gs pos="100000">
              <a:srgbClr val="7AA8E2"/>
            </a:gs>
          </a:gsLst>
          <a:lin ang="16200038" scaled="0"/>
        </a:gradFill>
      </p:bgPr>
    </p:bg>
    <p:spTree>
      <p:nvGrpSpPr>
        <p:cNvPr id="108" name="Shape 108"/>
        <p:cNvGrpSpPr/>
        <p:nvPr/>
      </p:nvGrpSpPr>
      <p:grpSpPr>
        <a:xfrm>
          <a:off x="0" y="0"/>
          <a:ext cx="0" cy="0"/>
          <a:chOff x="0" y="0"/>
          <a:chExt cx="0" cy="0"/>
        </a:xfrm>
      </p:grpSpPr>
      <p:sp>
        <p:nvSpPr>
          <p:cNvPr id="109" name="Google Shape;109;p17"/>
          <p:cNvSpPr txBox="1"/>
          <p:nvPr>
            <p:ph type="ctrTitle"/>
          </p:nvPr>
        </p:nvSpPr>
        <p:spPr>
          <a:xfrm>
            <a:off x="1143000" y="1676400"/>
            <a:ext cx="6858000" cy="17907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lt2"/>
              </a:buClr>
              <a:buSzPts val="4500"/>
              <a:buFont typeface="Lato Light"/>
              <a:buNone/>
              <a:defRPr sz="45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3">
    <p:spTree>
      <p:nvGrpSpPr>
        <p:cNvPr id="110" name="Shape 110"/>
        <p:cNvGrpSpPr/>
        <p:nvPr/>
      </p:nvGrpSpPr>
      <p:grpSpPr>
        <a:xfrm>
          <a:off x="0" y="0"/>
          <a:ext cx="0" cy="0"/>
          <a:chOff x="0" y="0"/>
          <a:chExt cx="0" cy="0"/>
        </a:xfrm>
      </p:grpSpPr>
      <p:sp>
        <p:nvSpPr>
          <p:cNvPr id="111" name="Google Shape;111;p18"/>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 Only 2 2">
    <p:bg>
      <p:bgPr>
        <a:solidFill>
          <a:srgbClr val="FFFFFF"/>
        </a:solidFill>
      </p:bgPr>
    </p:bg>
    <p:spTree>
      <p:nvGrpSpPr>
        <p:cNvPr id="112" name="Shape 112"/>
        <p:cNvGrpSpPr/>
        <p:nvPr/>
      </p:nvGrpSpPr>
      <p:grpSpPr>
        <a:xfrm>
          <a:off x="0" y="0"/>
          <a:ext cx="0" cy="0"/>
          <a:chOff x="0" y="0"/>
          <a:chExt cx="0" cy="0"/>
        </a:xfrm>
      </p:grpSpPr>
      <p:pic>
        <p:nvPicPr>
          <p:cNvPr descr="Google Shape;230;p53" id="113" name="Google Shape;113;p19"/>
          <p:cNvPicPr preferRelativeResize="0"/>
          <p:nvPr/>
        </p:nvPicPr>
        <p:blipFill rotWithShape="1">
          <a:blip r:embed="rId2">
            <a:alphaModFix/>
          </a:blip>
          <a:srcRect b="0" l="0" r="0" t="0"/>
          <a:stretch/>
        </p:blipFill>
        <p:spPr>
          <a:xfrm>
            <a:off x="8278281" y="4868929"/>
            <a:ext cx="677924" cy="211193"/>
          </a:xfrm>
          <a:prstGeom prst="rect">
            <a:avLst/>
          </a:prstGeom>
          <a:noFill/>
          <a:ln>
            <a:noFill/>
          </a:ln>
        </p:spPr>
      </p:pic>
      <p:sp>
        <p:nvSpPr>
          <p:cNvPr id="114" name="Google Shape;114;p19"/>
          <p:cNvSpPr txBox="1"/>
          <p:nvPr>
            <p:ph type="title"/>
          </p:nvPr>
        </p:nvSpPr>
        <p:spPr>
          <a:xfrm>
            <a:off x="435586" y="140147"/>
            <a:ext cx="7886700" cy="8457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70C0"/>
              </a:buClr>
              <a:buSzPts val="2400"/>
              <a:buFont typeface="Helvetica Neue"/>
              <a:buNone/>
              <a:defRPr sz="2400">
                <a:solidFill>
                  <a:srgbClr val="0070C0"/>
                </a:solidFill>
                <a:latin typeface="Helvetica Neue"/>
                <a:ea typeface="Helvetica Neue"/>
                <a:cs typeface="Helvetica Neue"/>
                <a:sym typeface="Helvetica Neue"/>
              </a:defRPr>
            </a:lvl1pPr>
            <a:lvl2pPr lvl="1" rtl="0" algn="ctr">
              <a:lnSpc>
                <a:spcPct val="100000"/>
              </a:lnSpc>
              <a:spcBef>
                <a:spcPts val="0"/>
              </a:spcBef>
              <a:spcAft>
                <a:spcPts val="0"/>
              </a:spcAft>
              <a:buClr>
                <a:srgbClr val="FFFFFF"/>
              </a:buClr>
              <a:buSzPts val="700"/>
              <a:buNone/>
              <a:defRPr/>
            </a:lvl2pPr>
            <a:lvl3pPr lvl="2" rtl="0" algn="ctr">
              <a:lnSpc>
                <a:spcPct val="100000"/>
              </a:lnSpc>
              <a:spcBef>
                <a:spcPts val="0"/>
              </a:spcBef>
              <a:spcAft>
                <a:spcPts val="0"/>
              </a:spcAft>
              <a:buClr>
                <a:srgbClr val="FFFFFF"/>
              </a:buClr>
              <a:buSzPts val="700"/>
              <a:buNone/>
              <a:defRPr/>
            </a:lvl3pPr>
            <a:lvl4pPr lvl="3" rtl="0" algn="ctr">
              <a:lnSpc>
                <a:spcPct val="100000"/>
              </a:lnSpc>
              <a:spcBef>
                <a:spcPts val="0"/>
              </a:spcBef>
              <a:spcAft>
                <a:spcPts val="0"/>
              </a:spcAft>
              <a:buClr>
                <a:srgbClr val="FFFFFF"/>
              </a:buClr>
              <a:buSzPts val="700"/>
              <a:buNone/>
              <a:defRPr/>
            </a:lvl4pPr>
            <a:lvl5pPr lvl="4" rtl="0" algn="ctr">
              <a:lnSpc>
                <a:spcPct val="100000"/>
              </a:lnSpc>
              <a:spcBef>
                <a:spcPts val="0"/>
              </a:spcBef>
              <a:spcAft>
                <a:spcPts val="0"/>
              </a:spcAft>
              <a:buClr>
                <a:srgbClr val="FFFFFF"/>
              </a:buClr>
              <a:buSzPts val="700"/>
              <a:buNone/>
              <a:defRPr/>
            </a:lvl5pPr>
            <a:lvl6pPr lvl="5" rtl="0" algn="ctr">
              <a:lnSpc>
                <a:spcPct val="100000"/>
              </a:lnSpc>
              <a:spcBef>
                <a:spcPts val="0"/>
              </a:spcBef>
              <a:spcAft>
                <a:spcPts val="0"/>
              </a:spcAft>
              <a:buClr>
                <a:srgbClr val="FFFFFF"/>
              </a:buClr>
              <a:buSzPts val="700"/>
              <a:buNone/>
              <a:defRPr/>
            </a:lvl6pPr>
            <a:lvl7pPr lvl="6" rtl="0" algn="ctr">
              <a:lnSpc>
                <a:spcPct val="100000"/>
              </a:lnSpc>
              <a:spcBef>
                <a:spcPts val="0"/>
              </a:spcBef>
              <a:spcAft>
                <a:spcPts val="0"/>
              </a:spcAft>
              <a:buClr>
                <a:srgbClr val="FFFFFF"/>
              </a:buClr>
              <a:buSzPts val="700"/>
              <a:buNone/>
              <a:defRPr/>
            </a:lvl7pPr>
            <a:lvl8pPr lvl="7" rtl="0" algn="ctr">
              <a:lnSpc>
                <a:spcPct val="100000"/>
              </a:lnSpc>
              <a:spcBef>
                <a:spcPts val="0"/>
              </a:spcBef>
              <a:spcAft>
                <a:spcPts val="0"/>
              </a:spcAft>
              <a:buClr>
                <a:srgbClr val="FFFFFF"/>
              </a:buClr>
              <a:buSzPts val="700"/>
              <a:buNone/>
              <a:defRPr/>
            </a:lvl8pPr>
            <a:lvl9pPr lvl="8" rtl="0" algn="ctr">
              <a:lnSpc>
                <a:spcPct val="100000"/>
              </a:lnSpc>
              <a:spcBef>
                <a:spcPts val="0"/>
              </a:spcBef>
              <a:spcAft>
                <a:spcPts val="0"/>
              </a:spcAft>
              <a:buClr>
                <a:srgbClr val="FFFFFF"/>
              </a:buClr>
              <a:buSzPts val="700"/>
              <a:buNone/>
              <a:defRPr/>
            </a:lvl9pPr>
          </a:lstStyle>
          <a:p/>
        </p:txBody>
      </p:sp>
      <p:sp>
        <p:nvSpPr>
          <p:cNvPr id="115" name="Google Shape;115;p19"/>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4">
    <p:spTree>
      <p:nvGrpSpPr>
        <p:cNvPr id="116" name="Shape 116"/>
        <p:cNvGrpSpPr/>
        <p:nvPr/>
      </p:nvGrpSpPr>
      <p:grpSpPr>
        <a:xfrm>
          <a:off x="0" y="0"/>
          <a:ext cx="0" cy="0"/>
          <a:chOff x="0" y="0"/>
          <a:chExt cx="0" cy="0"/>
        </a:xfrm>
      </p:grpSpPr>
      <p:sp>
        <p:nvSpPr>
          <p:cNvPr id="117" name="Google Shape;117;p20"/>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worl">
  <p:cSld name="TITLE_1_1_1_2">
    <p:bg>
      <p:bgPr>
        <a:solidFill>
          <a:srgbClr val="052C5A">
            <a:alpha val="85470"/>
          </a:srgbClr>
        </a:solidFill>
      </p:bgPr>
    </p:bg>
    <p:spTree>
      <p:nvGrpSpPr>
        <p:cNvPr id="17"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1"/>
            <a:ext cx="9144024" cy="5143500"/>
          </a:xfrm>
          <a:prstGeom prst="rect">
            <a:avLst/>
          </a:prstGeom>
          <a:noFill/>
          <a:ln>
            <a:noFill/>
          </a:ln>
        </p:spPr>
      </p:pic>
      <p:sp>
        <p:nvSpPr>
          <p:cNvPr id="19" name="Google Shape;19;p3"/>
          <p:cNvSpPr txBox="1"/>
          <p:nvPr>
            <p:ph idx="12" type="sldNum"/>
          </p:nvPr>
        </p:nvSpPr>
        <p:spPr>
          <a:xfrm>
            <a:off x="8472458" y="5214073"/>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20" name="Google Shape;20;p3"/>
          <p:cNvPicPr preferRelativeResize="0"/>
          <p:nvPr/>
        </p:nvPicPr>
        <p:blipFill rotWithShape="1">
          <a:blip r:embed="rId3">
            <a:alphaModFix/>
          </a:blip>
          <a:srcRect b="0" l="0" r="0" t="0"/>
          <a:stretch/>
        </p:blipFill>
        <p:spPr>
          <a:xfrm>
            <a:off x="7712081" y="338494"/>
            <a:ext cx="1120968" cy="349444"/>
          </a:xfrm>
          <a:prstGeom prst="rect">
            <a:avLst/>
          </a:prstGeom>
          <a:noFill/>
          <a:ln>
            <a:noFill/>
          </a:ln>
        </p:spPr>
      </p:pic>
      <p:sp>
        <p:nvSpPr>
          <p:cNvPr id="21" name="Google Shape;21;p3"/>
          <p:cNvSpPr txBox="1"/>
          <p:nvPr>
            <p:ph type="ctrTitle"/>
          </p:nvPr>
        </p:nvSpPr>
        <p:spPr>
          <a:xfrm>
            <a:off x="466344" y="1182739"/>
            <a:ext cx="8189400" cy="12261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200"/>
              <a:buNone/>
              <a:defRPr sz="3200">
                <a:solidFill>
                  <a:srgbClr val="FFFFFF"/>
                </a:solidFill>
              </a:defRPr>
            </a:lvl2pPr>
            <a:lvl3pPr lvl="2" rtl="0">
              <a:spcBef>
                <a:spcPts val="0"/>
              </a:spcBef>
              <a:spcAft>
                <a:spcPts val="0"/>
              </a:spcAft>
              <a:buClr>
                <a:srgbClr val="FFFFFF"/>
              </a:buClr>
              <a:buSzPts val="3200"/>
              <a:buNone/>
              <a:defRPr sz="3200">
                <a:solidFill>
                  <a:srgbClr val="FFFFFF"/>
                </a:solidFill>
              </a:defRPr>
            </a:lvl3pPr>
            <a:lvl4pPr lvl="3" rtl="0">
              <a:spcBef>
                <a:spcPts val="0"/>
              </a:spcBef>
              <a:spcAft>
                <a:spcPts val="0"/>
              </a:spcAft>
              <a:buClr>
                <a:srgbClr val="FFFFFF"/>
              </a:buClr>
              <a:buSzPts val="3200"/>
              <a:buNone/>
              <a:defRPr sz="3200">
                <a:solidFill>
                  <a:srgbClr val="FFFFFF"/>
                </a:solidFill>
              </a:defRPr>
            </a:lvl4pPr>
            <a:lvl5pPr lvl="4" rtl="0">
              <a:spcBef>
                <a:spcPts val="0"/>
              </a:spcBef>
              <a:spcAft>
                <a:spcPts val="0"/>
              </a:spcAft>
              <a:buClr>
                <a:srgbClr val="FFFFFF"/>
              </a:buClr>
              <a:buSzPts val="3200"/>
              <a:buNone/>
              <a:defRPr sz="3200">
                <a:solidFill>
                  <a:srgbClr val="FFFFFF"/>
                </a:solidFill>
              </a:defRPr>
            </a:lvl5pPr>
            <a:lvl6pPr lvl="5" rtl="0">
              <a:spcBef>
                <a:spcPts val="0"/>
              </a:spcBef>
              <a:spcAft>
                <a:spcPts val="0"/>
              </a:spcAft>
              <a:buClr>
                <a:srgbClr val="FFFFFF"/>
              </a:buClr>
              <a:buSzPts val="3200"/>
              <a:buNone/>
              <a:defRPr sz="3200">
                <a:solidFill>
                  <a:srgbClr val="FFFFFF"/>
                </a:solidFill>
              </a:defRPr>
            </a:lvl6pPr>
            <a:lvl7pPr lvl="6" rtl="0">
              <a:spcBef>
                <a:spcPts val="0"/>
              </a:spcBef>
              <a:spcAft>
                <a:spcPts val="0"/>
              </a:spcAft>
              <a:buClr>
                <a:srgbClr val="FFFFFF"/>
              </a:buClr>
              <a:buSzPts val="3200"/>
              <a:buNone/>
              <a:defRPr sz="3200">
                <a:solidFill>
                  <a:srgbClr val="FFFFFF"/>
                </a:solidFill>
              </a:defRPr>
            </a:lvl7pPr>
            <a:lvl8pPr lvl="7" rtl="0">
              <a:spcBef>
                <a:spcPts val="0"/>
              </a:spcBef>
              <a:spcAft>
                <a:spcPts val="0"/>
              </a:spcAft>
              <a:buClr>
                <a:srgbClr val="FFFFFF"/>
              </a:buClr>
              <a:buSzPts val="3200"/>
              <a:buNone/>
              <a:defRPr sz="3200">
                <a:solidFill>
                  <a:srgbClr val="FFFFFF"/>
                </a:solidFill>
              </a:defRPr>
            </a:lvl8pPr>
            <a:lvl9pPr lvl="8" rtl="0">
              <a:spcBef>
                <a:spcPts val="0"/>
              </a:spcBef>
              <a:spcAft>
                <a:spcPts val="0"/>
              </a:spcAft>
              <a:buClr>
                <a:srgbClr val="FFFFFF"/>
              </a:buClr>
              <a:buSzPts val="3200"/>
              <a:buNone/>
              <a:defRPr sz="3200">
                <a:solidFill>
                  <a:srgbClr val="FFFFFF"/>
                </a:solidFill>
              </a:defRPr>
            </a:lvl9pPr>
          </a:lstStyle>
          <a:p/>
        </p:txBody>
      </p:sp>
      <p:sp>
        <p:nvSpPr>
          <p:cNvPr id="22" name="Google Shape;22;p3"/>
          <p:cNvSpPr txBox="1"/>
          <p:nvPr>
            <p:ph idx="1" type="subTitle"/>
          </p:nvPr>
        </p:nvSpPr>
        <p:spPr>
          <a:xfrm>
            <a:off x="477672" y="2517834"/>
            <a:ext cx="82251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1800"/>
              <a:buNone/>
              <a:defRPr>
                <a:solidFill>
                  <a:srgbClr val="FFFFFF"/>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1"/>
          <p:cNvSpPr txBox="1"/>
          <p:nvPr>
            <p:ph idx="1" type="body"/>
          </p:nvPr>
        </p:nvSpPr>
        <p:spPr>
          <a:xfrm>
            <a:off x="311700" y="1152475"/>
            <a:ext cx="8520600" cy="3416400"/>
          </a:xfrm>
          <a:prstGeom prst="rect">
            <a:avLst/>
          </a:prstGeom>
        </p:spPr>
        <p:txBody>
          <a:bodyPr anchorCtr="0" anchor="t" bIns="91425" lIns="91425" spcFirstLastPara="1" rIns="91425" wrap="square" tIns="89150">
            <a:noAutofit/>
          </a:bodyPr>
          <a:lstStyle>
            <a:lvl1pPr indent="-317500" lvl="0" marL="457200" rtl="0">
              <a:spcBef>
                <a:spcPts val="0"/>
              </a:spcBef>
              <a:spcAft>
                <a:spcPts val="0"/>
              </a:spcAft>
              <a:buSzPts val="1400"/>
              <a:buChar char="●"/>
              <a:defRPr/>
            </a:lvl1pPr>
            <a:lvl2pPr indent="-298450" lvl="1" marL="914400" rtl="0">
              <a:spcBef>
                <a:spcPts val="600"/>
              </a:spcBef>
              <a:spcAft>
                <a:spcPts val="0"/>
              </a:spcAft>
              <a:buSzPts val="1100"/>
              <a:buChar char="●"/>
              <a:defRPr/>
            </a:lvl2pPr>
            <a:lvl3pPr indent="-292100" lvl="2" marL="1371600" rtl="0">
              <a:spcBef>
                <a:spcPts val="600"/>
              </a:spcBef>
              <a:spcAft>
                <a:spcPts val="0"/>
              </a:spcAft>
              <a:buSzPts val="10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121" name="Google Shape;121;p21"/>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general content">
    <p:spTree>
      <p:nvGrpSpPr>
        <p:cNvPr id="122" name="Shape 122"/>
        <p:cNvGrpSpPr/>
        <p:nvPr/>
      </p:nvGrpSpPr>
      <p:grpSpPr>
        <a:xfrm>
          <a:off x="0" y="0"/>
          <a:ext cx="0" cy="0"/>
          <a:chOff x="0" y="0"/>
          <a:chExt cx="0" cy="0"/>
        </a:xfrm>
      </p:grpSpPr>
      <p:sp>
        <p:nvSpPr>
          <p:cNvPr id="123" name="Google Shape;123;p22"/>
          <p:cNvSpPr txBox="1"/>
          <p:nvPr/>
        </p:nvSpPr>
        <p:spPr>
          <a:xfrm>
            <a:off x="2925366" y="1693069"/>
            <a:ext cx="138300" cy="276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24" name="Google Shape;124;p22"/>
          <p:cNvSpPr txBox="1"/>
          <p:nvPr>
            <p:ph type="title"/>
          </p:nvPr>
        </p:nvSpPr>
        <p:spPr>
          <a:xfrm>
            <a:off x="628650" y="356748"/>
            <a:ext cx="7886700" cy="3891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SzPts val="2600"/>
              <a:buNone/>
              <a:defRPr b="0" i="0" sz="2500" u="none" cap="none" strike="noStrike">
                <a:solidFill>
                  <a:srgbClr val="4C8AD6"/>
                </a:solidFill>
                <a:latin typeface="Lato Light"/>
                <a:ea typeface="Lato Light"/>
                <a:cs typeface="Lato Light"/>
                <a:sym typeface="Lato Light"/>
              </a:defRPr>
            </a:lvl1pPr>
            <a:lvl2pPr lvl="1" marR="0" rtl="0" algn="l">
              <a:lnSpc>
                <a:spcPct val="90000"/>
              </a:lnSpc>
              <a:spcBef>
                <a:spcPts val="0"/>
              </a:spcBef>
              <a:spcAft>
                <a:spcPts val="0"/>
              </a:spcAft>
              <a:buSzPts val="28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28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28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28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28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28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28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2800"/>
              <a:buNone/>
              <a:defRPr b="0" i="0" sz="3300" u="none" cap="none" strike="noStrike">
                <a:solidFill>
                  <a:schemeClr val="dk1"/>
                </a:solidFill>
                <a:latin typeface="Calibri"/>
                <a:ea typeface="Calibri"/>
                <a:cs typeface="Calibri"/>
                <a:sym typeface="Calibri"/>
              </a:defRPr>
            </a:lvl9pPr>
          </a:lstStyle>
          <a:p/>
        </p:txBody>
      </p:sp>
      <p:sp>
        <p:nvSpPr>
          <p:cNvPr id="125" name="Google Shape;125;p22"/>
          <p:cNvSpPr txBox="1"/>
          <p:nvPr>
            <p:ph idx="1" type="body"/>
          </p:nvPr>
        </p:nvSpPr>
        <p:spPr>
          <a:xfrm>
            <a:off x="628650" y="1921767"/>
            <a:ext cx="3894000" cy="28719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298450" lvl="1" marL="9144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2pPr>
            <a:lvl3pPr indent="-298450" lvl="2" marL="13716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3pPr>
            <a:lvl4pPr indent="-298450" lvl="3" marL="18288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4pPr>
            <a:lvl5pPr indent="-298450" lvl="4" marL="22860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6" name="Google Shape;126;p22"/>
          <p:cNvSpPr txBox="1"/>
          <p:nvPr>
            <p:ph idx="2" type="body"/>
          </p:nvPr>
        </p:nvSpPr>
        <p:spPr>
          <a:xfrm>
            <a:off x="628650" y="1558105"/>
            <a:ext cx="3894600" cy="261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C8AD6"/>
              </a:buClr>
              <a:buSzPts val="1500"/>
              <a:buFont typeface="Arial"/>
              <a:buNone/>
              <a:defRPr b="1" i="0" sz="1500" u="none" cap="none" strike="noStrike">
                <a:solidFill>
                  <a:srgbClr val="4C8AD6"/>
                </a:solidFill>
                <a:latin typeface="Lato"/>
                <a:ea typeface="Lato"/>
                <a:cs typeface="Lato"/>
                <a:sym typeface="La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7" name="Google Shape;127;p22"/>
          <p:cNvSpPr txBox="1"/>
          <p:nvPr>
            <p:ph idx="3" type="body"/>
          </p:nvPr>
        </p:nvSpPr>
        <p:spPr>
          <a:xfrm>
            <a:off x="5537039" y="1558105"/>
            <a:ext cx="2388900" cy="261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C8AD6"/>
              </a:buClr>
              <a:buSzPts val="1500"/>
              <a:buFont typeface="Arial"/>
              <a:buNone/>
              <a:defRPr b="1" i="0" sz="1500" u="none" cap="none" strike="noStrike">
                <a:solidFill>
                  <a:srgbClr val="4C8AD6"/>
                </a:solidFill>
                <a:latin typeface="Lato"/>
                <a:ea typeface="Lato"/>
                <a:cs typeface="Lato"/>
                <a:sym typeface="La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22"/>
          <p:cNvSpPr txBox="1"/>
          <p:nvPr>
            <p:ph idx="4" type="body"/>
          </p:nvPr>
        </p:nvSpPr>
        <p:spPr>
          <a:xfrm>
            <a:off x="5537039" y="1954476"/>
            <a:ext cx="2388900" cy="261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C8AD6"/>
              </a:buClr>
              <a:buSzPts val="1400"/>
              <a:buFont typeface="Arial"/>
              <a:buNone/>
              <a:defRPr b="1" i="0" sz="1400" u="none" cap="none" strike="noStrike">
                <a:solidFill>
                  <a:srgbClr val="4C8AD6"/>
                </a:solidFill>
                <a:latin typeface="Lato"/>
                <a:ea typeface="Lato"/>
                <a:cs typeface="Lato"/>
                <a:sym typeface="La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9" name="Google Shape;129;p22"/>
          <p:cNvSpPr txBox="1"/>
          <p:nvPr>
            <p:ph idx="5" type="body"/>
          </p:nvPr>
        </p:nvSpPr>
        <p:spPr>
          <a:xfrm>
            <a:off x="5537039" y="2334141"/>
            <a:ext cx="2388900" cy="261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4C8AD6"/>
              </a:buClr>
              <a:buSzPts val="1200"/>
              <a:buFont typeface="Arial"/>
              <a:buNone/>
              <a:defRPr b="1" i="0" sz="1200" u="none" cap="none" strike="noStrike">
                <a:solidFill>
                  <a:srgbClr val="4C8AD6"/>
                </a:solidFill>
                <a:latin typeface="Lato"/>
                <a:ea typeface="Lato"/>
                <a:cs typeface="Lato"/>
                <a:sym typeface="La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0" name="Google Shape;130;p22"/>
          <p:cNvSpPr txBox="1"/>
          <p:nvPr>
            <p:ph idx="6" type="body"/>
          </p:nvPr>
        </p:nvSpPr>
        <p:spPr>
          <a:xfrm>
            <a:off x="5537039" y="2713806"/>
            <a:ext cx="2182500" cy="2982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298450" lvl="1" marL="9144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2pPr>
            <a:lvl3pPr indent="-298450" lvl="2" marL="13716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3pPr>
            <a:lvl4pPr indent="-298450" lvl="3" marL="18288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4pPr>
            <a:lvl5pPr indent="-298450" lvl="4" marL="22860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 name="Google Shape;131;p22"/>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Diagram">
  <p:cSld name="Text + Diagram">
    <p:spTree>
      <p:nvGrpSpPr>
        <p:cNvPr id="132" name="Shape 132"/>
        <p:cNvGrpSpPr/>
        <p:nvPr/>
      </p:nvGrpSpPr>
      <p:grpSpPr>
        <a:xfrm>
          <a:off x="0" y="0"/>
          <a:ext cx="0" cy="0"/>
          <a:chOff x="0" y="0"/>
          <a:chExt cx="0" cy="0"/>
        </a:xfrm>
      </p:grpSpPr>
      <p:sp>
        <p:nvSpPr>
          <p:cNvPr id="133" name="Google Shape;133;p23"/>
          <p:cNvSpPr/>
          <p:nvPr/>
        </p:nvSpPr>
        <p:spPr>
          <a:xfrm>
            <a:off x="-108347" y="-128587"/>
            <a:ext cx="4307700" cy="5355300"/>
          </a:xfrm>
          <a:prstGeom prst="rect">
            <a:avLst/>
          </a:prstGeom>
          <a:solidFill>
            <a:srgbClr val="272F3F"/>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4" name="Google Shape;134;p23"/>
          <p:cNvSpPr txBox="1"/>
          <p:nvPr>
            <p:ph idx="1" type="body"/>
          </p:nvPr>
        </p:nvSpPr>
        <p:spPr>
          <a:xfrm>
            <a:off x="787660" y="699581"/>
            <a:ext cx="2414700" cy="10632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FCFCFC"/>
              </a:buClr>
              <a:buSzPts val="2100"/>
              <a:buFont typeface="Arial"/>
              <a:buNone/>
              <a:defRPr b="1" i="0" sz="2100" u="none" cap="none" strike="noStrike">
                <a:solidFill>
                  <a:srgbClr val="FCFCFC"/>
                </a:solidFill>
                <a:latin typeface="Lato"/>
                <a:ea typeface="Lato"/>
                <a:cs typeface="Lato"/>
                <a:sym typeface="La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5" name="Google Shape;135;p23"/>
          <p:cNvSpPr txBox="1"/>
          <p:nvPr>
            <p:ph idx="2" type="body"/>
          </p:nvPr>
        </p:nvSpPr>
        <p:spPr>
          <a:xfrm>
            <a:off x="793934" y="1924619"/>
            <a:ext cx="2344200" cy="5619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6" name="Google Shape;136;p23"/>
          <p:cNvSpPr txBox="1"/>
          <p:nvPr>
            <p:ph idx="3" type="body"/>
          </p:nvPr>
        </p:nvSpPr>
        <p:spPr>
          <a:xfrm>
            <a:off x="793934" y="2782663"/>
            <a:ext cx="2344200" cy="5619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7" name="Google Shape;137;p23"/>
          <p:cNvSpPr txBox="1"/>
          <p:nvPr>
            <p:ph idx="4" type="body"/>
          </p:nvPr>
        </p:nvSpPr>
        <p:spPr>
          <a:xfrm>
            <a:off x="793934" y="3629473"/>
            <a:ext cx="2344200" cy="5619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600"/>
              </a:spcBef>
              <a:spcAft>
                <a:spcPts val="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3"/>
          <p:cNvSpPr/>
          <p:nvPr>
            <p:ph idx="5" type="pic"/>
          </p:nvPr>
        </p:nvSpPr>
        <p:spPr>
          <a:xfrm>
            <a:off x="4809492" y="784820"/>
            <a:ext cx="3801600" cy="3388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AEABAB"/>
              </a:buClr>
              <a:buSzPts val="1200"/>
              <a:buFont typeface="Arial"/>
              <a:buNone/>
              <a:defRPr b="0" i="0" sz="1200" u="none" cap="none" strike="noStrike">
                <a:solidFill>
                  <a:srgbClr val="AEABAB"/>
                </a:solidFill>
                <a:latin typeface="Lato"/>
                <a:ea typeface="Lato"/>
                <a:cs typeface="Lato"/>
                <a:sym typeface="Lato"/>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9" name="Google Shape;139;p23"/>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 Blue">
  <p:cSld name="TITLE_AND_TWO_COLUMNS_2_1">
    <p:spTree>
      <p:nvGrpSpPr>
        <p:cNvPr id="140" name="Shape 140"/>
        <p:cNvGrpSpPr/>
        <p:nvPr/>
      </p:nvGrpSpPr>
      <p:grpSpPr>
        <a:xfrm>
          <a:off x="0" y="0"/>
          <a:ext cx="0" cy="0"/>
          <a:chOff x="0" y="0"/>
          <a:chExt cx="0" cy="0"/>
        </a:xfrm>
      </p:grpSpPr>
      <p:sp>
        <p:nvSpPr>
          <p:cNvPr id="141" name="Google Shape;141;p24"/>
          <p:cNvSpPr/>
          <p:nvPr/>
        </p:nvSpPr>
        <p:spPr>
          <a:xfrm rot="5400000">
            <a:off x="4558125" y="558909"/>
            <a:ext cx="27600" cy="9141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42" name="Google Shape;142;p24"/>
          <p:cNvPicPr preferRelativeResize="0"/>
          <p:nvPr/>
        </p:nvPicPr>
        <p:blipFill rotWithShape="1">
          <a:blip r:embed="rId2">
            <a:alphaModFix/>
          </a:blip>
          <a:srcRect b="0" l="0" r="0" t="0"/>
          <a:stretch/>
        </p:blipFill>
        <p:spPr>
          <a:xfrm>
            <a:off x="8235343" y="4802879"/>
            <a:ext cx="653014" cy="202592"/>
          </a:xfrm>
          <a:prstGeom prst="rect">
            <a:avLst/>
          </a:prstGeom>
          <a:noFill/>
          <a:ln>
            <a:noFill/>
          </a:ln>
        </p:spPr>
      </p:pic>
      <p:sp>
        <p:nvSpPr>
          <p:cNvPr id="143" name="Google Shape;143;p24"/>
          <p:cNvSpPr txBox="1"/>
          <p:nvPr>
            <p:ph type="title"/>
          </p:nvPr>
        </p:nvSpPr>
        <p:spPr>
          <a:xfrm>
            <a:off x="311700" y="199025"/>
            <a:ext cx="517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44" name="Google Shape;144;p24"/>
          <p:cNvSpPr txBox="1"/>
          <p:nvPr>
            <p:ph idx="1" type="body"/>
          </p:nvPr>
        </p:nvSpPr>
        <p:spPr>
          <a:xfrm>
            <a:off x="329175" y="957700"/>
            <a:ext cx="4543200" cy="36576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Lato Light"/>
              <a:buChar char="●"/>
              <a:defRPr sz="1600">
                <a:latin typeface="Lato Light"/>
                <a:ea typeface="Lato Light"/>
                <a:cs typeface="Lato Light"/>
                <a:sym typeface="Lato Light"/>
              </a:defRPr>
            </a:lvl1pPr>
            <a:lvl2pPr indent="-317500" lvl="1" marL="914400" rtl="0">
              <a:spcBef>
                <a:spcPts val="600"/>
              </a:spcBef>
              <a:spcAft>
                <a:spcPts val="0"/>
              </a:spcAft>
              <a:buSzPts val="1400"/>
              <a:buFont typeface="Lato Light"/>
              <a:buChar char="●"/>
              <a:defRPr sz="1400">
                <a:latin typeface="Lato Light"/>
                <a:ea typeface="Lato Light"/>
                <a:cs typeface="Lato Light"/>
                <a:sym typeface="Lato Light"/>
              </a:defRPr>
            </a:lvl2pPr>
            <a:lvl3pPr indent="-317500" lvl="2" marL="1371600" rtl="0">
              <a:spcBef>
                <a:spcPts val="600"/>
              </a:spcBef>
              <a:spcAft>
                <a:spcPts val="0"/>
              </a:spcAft>
              <a:buSzPts val="1400"/>
              <a:buFont typeface="Lato Light"/>
              <a:buChar char="●"/>
              <a:defRPr>
                <a:latin typeface="Lato Light"/>
                <a:ea typeface="Lato Light"/>
                <a:cs typeface="Lato Light"/>
                <a:sym typeface="Lato Light"/>
              </a:defRPr>
            </a:lvl3pPr>
            <a:lvl4pPr indent="-317500" lvl="3" marL="1828800" rtl="0">
              <a:spcBef>
                <a:spcPts val="600"/>
              </a:spcBef>
              <a:spcAft>
                <a:spcPts val="0"/>
              </a:spcAft>
              <a:buSzPts val="1400"/>
              <a:buFont typeface="Lato Light"/>
              <a:buChar char="●"/>
              <a:defRPr>
                <a:latin typeface="Lato Light"/>
                <a:ea typeface="Lato Light"/>
                <a:cs typeface="Lato Light"/>
                <a:sym typeface="Lato Light"/>
              </a:defRPr>
            </a:lvl4pPr>
            <a:lvl5pPr indent="-317500" lvl="4" marL="2286000" rtl="0">
              <a:spcBef>
                <a:spcPts val="600"/>
              </a:spcBef>
              <a:spcAft>
                <a:spcPts val="0"/>
              </a:spcAft>
              <a:buSzPts val="1400"/>
              <a:buFont typeface="Lato Light"/>
              <a:buChar char="●"/>
              <a:defRPr>
                <a:latin typeface="Lato Light"/>
                <a:ea typeface="Lato Light"/>
                <a:cs typeface="Lato Light"/>
                <a:sym typeface="Lato Light"/>
              </a:defRPr>
            </a:lvl5pPr>
            <a:lvl6pPr indent="-317500" lvl="5" marL="2743200" rtl="0">
              <a:spcBef>
                <a:spcPts val="600"/>
              </a:spcBef>
              <a:spcAft>
                <a:spcPts val="0"/>
              </a:spcAft>
              <a:buSzPts val="1400"/>
              <a:buFont typeface="Lato Light"/>
              <a:buChar char="●"/>
              <a:defRPr>
                <a:latin typeface="Lato Light"/>
                <a:ea typeface="Lato Light"/>
                <a:cs typeface="Lato Light"/>
                <a:sym typeface="Lato Light"/>
              </a:defRPr>
            </a:lvl6pPr>
            <a:lvl7pPr indent="-317500" lvl="6" marL="3200400" rtl="0">
              <a:spcBef>
                <a:spcPts val="600"/>
              </a:spcBef>
              <a:spcAft>
                <a:spcPts val="0"/>
              </a:spcAft>
              <a:buSzPts val="1400"/>
              <a:buFont typeface="Lato Light"/>
              <a:buChar char="●"/>
              <a:defRPr>
                <a:latin typeface="Lato Light"/>
                <a:ea typeface="Lato Light"/>
                <a:cs typeface="Lato Light"/>
                <a:sym typeface="Lato Light"/>
              </a:defRPr>
            </a:lvl7pPr>
            <a:lvl8pPr indent="-317500" lvl="7" marL="3657600" rtl="0">
              <a:spcBef>
                <a:spcPts val="600"/>
              </a:spcBef>
              <a:spcAft>
                <a:spcPts val="0"/>
              </a:spcAft>
              <a:buSzPts val="1400"/>
              <a:buFont typeface="Lato Light"/>
              <a:buChar char="●"/>
              <a:defRPr>
                <a:latin typeface="Lato Light"/>
                <a:ea typeface="Lato Light"/>
                <a:cs typeface="Lato Light"/>
                <a:sym typeface="Lato Light"/>
              </a:defRPr>
            </a:lvl8pPr>
            <a:lvl9pPr indent="-317500" lvl="8" marL="4114800" rtl="0">
              <a:spcBef>
                <a:spcPts val="600"/>
              </a:spcBef>
              <a:spcAft>
                <a:spcPts val="600"/>
              </a:spcAft>
              <a:buSzPts val="1400"/>
              <a:buFont typeface="Lato Light"/>
              <a:buChar char="●"/>
              <a:defRPr>
                <a:latin typeface="Lato Light"/>
                <a:ea typeface="Lato Light"/>
                <a:cs typeface="Lato Light"/>
                <a:sym typeface="Lato Light"/>
              </a:defRPr>
            </a:lvl9pPr>
          </a:lstStyle>
          <a:p/>
        </p:txBody>
      </p:sp>
      <p:sp>
        <p:nvSpPr>
          <p:cNvPr id="145" name="Google Shape;145;p24"/>
          <p:cNvSpPr/>
          <p:nvPr/>
        </p:nvSpPr>
        <p:spPr>
          <a:xfrm>
            <a:off x="5484300" y="957725"/>
            <a:ext cx="3659700" cy="3657600"/>
          </a:xfrm>
          <a:prstGeom prst="rect">
            <a:avLst/>
          </a:prstGeom>
          <a:gradFill>
            <a:gsLst>
              <a:gs pos="0">
                <a:srgbClr val="112F54"/>
              </a:gs>
              <a:gs pos="100000">
                <a:srgbClr val="006FC0"/>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txBox="1"/>
          <p:nvPr>
            <p:ph idx="2" type="body"/>
          </p:nvPr>
        </p:nvSpPr>
        <p:spPr>
          <a:xfrm>
            <a:off x="5681175" y="1219675"/>
            <a:ext cx="3170400" cy="3233400"/>
          </a:xfrm>
          <a:prstGeom prst="rect">
            <a:avLst/>
          </a:prstGeom>
        </p:spPr>
        <p:txBody>
          <a:bodyPr anchorCtr="0" anchor="ctr" bIns="91425" lIns="91425" spcFirstLastPara="1" rIns="91425" wrap="square" tIns="89150">
            <a:noAutofit/>
          </a:bodyPr>
          <a:lstStyle>
            <a:lvl1pPr indent="-342900" lvl="0" marL="457200" rtl="0">
              <a:spcBef>
                <a:spcPts val="0"/>
              </a:spcBef>
              <a:spcAft>
                <a:spcPts val="0"/>
              </a:spcAft>
              <a:buClr>
                <a:srgbClr val="FFFFFF"/>
              </a:buClr>
              <a:buSzPts val="1800"/>
              <a:buChar char="●"/>
              <a:defRPr>
                <a:solidFill>
                  <a:srgbClr val="FFFFFF"/>
                </a:solidFill>
              </a:defRPr>
            </a:lvl1pPr>
            <a:lvl2pPr indent="-298450" lvl="1" marL="914400" rtl="0">
              <a:spcBef>
                <a:spcPts val="600"/>
              </a:spcBef>
              <a:spcAft>
                <a:spcPts val="0"/>
              </a:spcAft>
              <a:buClr>
                <a:srgbClr val="FFFFFF"/>
              </a:buClr>
              <a:buSzPts val="1100"/>
              <a:buChar char="●"/>
              <a:defRPr sz="1100">
                <a:solidFill>
                  <a:srgbClr val="FFFFFF"/>
                </a:solidFill>
              </a:defRPr>
            </a:lvl2pPr>
            <a:lvl3pPr indent="-298450" lvl="2" marL="1371600" rtl="0">
              <a:spcBef>
                <a:spcPts val="600"/>
              </a:spcBef>
              <a:spcAft>
                <a:spcPts val="0"/>
              </a:spcAft>
              <a:buClr>
                <a:srgbClr val="FFFFFF"/>
              </a:buClr>
              <a:buSzPts val="1100"/>
              <a:buChar char="●"/>
              <a:defRPr sz="1100">
                <a:solidFill>
                  <a:srgbClr val="FFFFFF"/>
                </a:solidFill>
              </a:defRPr>
            </a:lvl3pPr>
            <a:lvl4pPr indent="-298450" lvl="3" marL="1828800" rtl="0">
              <a:spcBef>
                <a:spcPts val="600"/>
              </a:spcBef>
              <a:spcAft>
                <a:spcPts val="0"/>
              </a:spcAft>
              <a:buClr>
                <a:srgbClr val="FFFFFF"/>
              </a:buClr>
              <a:buSzPts val="1100"/>
              <a:buChar char="●"/>
              <a:defRPr sz="1100">
                <a:solidFill>
                  <a:srgbClr val="FFFFFF"/>
                </a:solidFill>
              </a:defRPr>
            </a:lvl4pPr>
            <a:lvl5pPr indent="-298450" lvl="4" marL="2286000" rtl="0">
              <a:spcBef>
                <a:spcPts val="600"/>
              </a:spcBef>
              <a:spcAft>
                <a:spcPts val="0"/>
              </a:spcAft>
              <a:buClr>
                <a:srgbClr val="FFFFFF"/>
              </a:buClr>
              <a:buSzPts val="1100"/>
              <a:buChar char="●"/>
              <a:defRPr sz="1100">
                <a:solidFill>
                  <a:srgbClr val="FFFFFF"/>
                </a:solidFill>
              </a:defRPr>
            </a:lvl5pPr>
            <a:lvl6pPr indent="-298450" lvl="5" marL="2743200" rtl="0">
              <a:spcBef>
                <a:spcPts val="600"/>
              </a:spcBef>
              <a:spcAft>
                <a:spcPts val="0"/>
              </a:spcAft>
              <a:buClr>
                <a:srgbClr val="FFFFFF"/>
              </a:buClr>
              <a:buSzPts val="1100"/>
              <a:buChar char="●"/>
              <a:defRPr sz="1100">
                <a:solidFill>
                  <a:srgbClr val="FFFFFF"/>
                </a:solidFill>
              </a:defRPr>
            </a:lvl6pPr>
            <a:lvl7pPr indent="-298450" lvl="6" marL="3200400" rtl="0">
              <a:spcBef>
                <a:spcPts val="600"/>
              </a:spcBef>
              <a:spcAft>
                <a:spcPts val="0"/>
              </a:spcAft>
              <a:buClr>
                <a:srgbClr val="FFFFFF"/>
              </a:buClr>
              <a:buSzPts val="1100"/>
              <a:buChar char="●"/>
              <a:defRPr sz="1100">
                <a:solidFill>
                  <a:srgbClr val="FFFFFF"/>
                </a:solidFill>
              </a:defRPr>
            </a:lvl7pPr>
            <a:lvl8pPr indent="-298450" lvl="7" marL="3657600" rtl="0">
              <a:spcBef>
                <a:spcPts val="600"/>
              </a:spcBef>
              <a:spcAft>
                <a:spcPts val="0"/>
              </a:spcAft>
              <a:buClr>
                <a:srgbClr val="FFFFFF"/>
              </a:buClr>
              <a:buSzPts val="1100"/>
              <a:buChar char="●"/>
              <a:defRPr sz="1100">
                <a:solidFill>
                  <a:srgbClr val="FFFFFF"/>
                </a:solidFill>
              </a:defRPr>
            </a:lvl8pPr>
            <a:lvl9pPr indent="-298450" lvl="8" marL="4114800" rtl="0">
              <a:spcBef>
                <a:spcPts val="600"/>
              </a:spcBef>
              <a:spcAft>
                <a:spcPts val="600"/>
              </a:spcAft>
              <a:buClr>
                <a:srgbClr val="FFFFFF"/>
              </a:buClr>
              <a:buSzPts val="1100"/>
              <a:buChar char="●"/>
              <a:defRPr sz="1100">
                <a:solidFill>
                  <a:srgbClr val="FFFFFF"/>
                </a:solidFill>
              </a:defRPr>
            </a:lvl9pPr>
          </a:lstStyle>
          <a:p/>
        </p:txBody>
      </p:sp>
      <p:sp>
        <p:nvSpPr>
          <p:cNvPr id="147" name="Google Shape;147;p24"/>
          <p:cNvSpPr txBox="1"/>
          <p:nvPr/>
        </p:nvSpPr>
        <p:spPr>
          <a:xfrm>
            <a:off x="5906488" y="101338"/>
            <a:ext cx="2828400" cy="292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900">
                <a:solidFill>
                  <a:srgbClr val="666666"/>
                </a:solidFill>
                <a:latin typeface="Lato"/>
                <a:ea typeface="Lato"/>
                <a:cs typeface="Lato"/>
                <a:sym typeface="Lato"/>
              </a:rPr>
              <a:t>CASE STUDY | DOMINO EFFECT</a:t>
            </a:r>
            <a:endParaRPr sz="900">
              <a:solidFill>
                <a:srgbClr val="666666"/>
              </a:solidFill>
            </a:endParaRPr>
          </a:p>
        </p:txBody>
      </p:sp>
      <p:sp>
        <p:nvSpPr>
          <p:cNvPr id="148" name="Google Shape;148;p24"/>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9" name="Shape 149"/>
        <p:cNvGrpSpPr/>
        <p:nvPr/>
      </p:nvGrpSpPr>
      <p:grpSpPr>
        <a:xfrm>
          <a:off x="0" y="0"/>
          <a:ext cx="0" cy="0"/>
          <a:chOff x="0" y="0"/>
          <a:chExt cx="0" cy="0"/>
        </a:xfrm>
      </p:grpSpPr>
      <p:pic>
        <p:nvPicPr>
          <p:cNvPr id="150" name="Google Shape;150;p25"/>
          <p:cNvPicPr preferRelativeResize="0"/>
          <p:nvPr/>
        </p:nvPicPr>
        <p:blipFill rotWithShape="1">
          <a:blip r:embed="rId2">
            <a:alphaModFix/>
          </a:blip>
          <a:srcRect b="28449" l="0" r="0" t="17781"/>
          <a:stretch/>
        </p:blipFill>
        <p:spPr>
          <a:xfrm>
            <a:off x="0" y="0"/>
            <a:ext cx="9144000" cy="2765570"/>
          </a:xfrm>
          <a:prstGeom prst="rect">
            <a:avLst/>
          </a:prstGeom>
          <a:noFill/>
          <a:ln>
            <a:noFill/>
          </a:ln>
        </p:spPr>
      </p:pic>
      <p:sp>
        <p:nvSpPr>
          <p:cNvPr id="151" name="Google Shape;151;p25"/>
          <p:cNvSpPr/>
          <p:nvPr/>
        </p:nvSpPr>
        <p:spPr>
          <a:xfrm>
            <a:off x="-3225" y="1793025"/>
            <a:ext cx="9144000" cy="778800"/>
          </a:xfrm>
          <a:prstGeom prst="rect">
            <a:avLst/>
          </a:prstGeom>
          <a:gradFill>
            <a:gsLst>
              <a:gs pos="0">
                <a:srgbClr val="052C5A">
                  <a:alpha val="85490"/>
                  <a:alpha val="85470"/>
                </a:srgbClr>
              </a:gs>
              <a:gs pos="100000">
                <a:srgbClr val="4F8BD3">
                  <a:alpha val="0"/>
                  <a:alpha val="85470"/>
                </a:srgbClr>
              </a:gs>
            </a:gsLst>
            <a:lin ang="16200038"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2" name="Google Shape;152;p25"/>
          <p:cNvSpPr/>
          <p:nvPr/>
        </p:nvSpPr>
        <p:spPr>
          <a:xfrm>
            <a:off x="1125" y="2571750"/>
            <a:ext cx="9141900" cy="2571900"/>
          </a:xfrm>
          <a:prstGeom prst="rect">
            <a:avLst/>
          </a:prstGeom>
          <a:gradFill>
            <a:gsLst>
              <a:gs pos="0">
                <a:srgbClr val="1D1D1D"/>
              </a:gs>
              <a:gs pos="100000">
                <a:srgbClr val="000000"/>
              </a:gs>
            </a:gsLst>
            <a:path path="circle">
              <a:fillToRect b="100%" l="100%"/>
            </a:path>
            <a:tileRect r="-100%" t="-10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 name="Google Shape;153;p25"/>
          <p:cNvSpPr/>
          <p:nvPr/>
        </p:nvSpPr>
        <p:spPr>
          <a:xfrm>
            <a:off x="1125" y="2571750"/>
            <a:ext cx="9141900" cy="2571900"/>
          </a:xfrm>
          <a:prstGeom prst="rect">
            <a:avLst/>
          </a:prstGeom>
          <a:solidFill>
            <a:srgbClr val="FFFFFF">
              <a:alpha val="838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p25"/>
          <p:cNvSpPr txBox="1"/>
          <p:nvPr>
            <p:ph idx="12" type="sldNum"/>
          </p:nvPr>
        </p:nvSpPr>
        <p:spPr>
          <a:xfrm>
            <a:off x="1615147" y="5217262"/>
            <a:ext cx="297000" cy="202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55" name="Google Shape;155;p25"/>
          <p:cNvPicPr preferRelativeResize="0"/>
          <p:nvPr/>
        </p:nvPicPr>
        <p:blipFill rotWithShape="1">
          <a:blip r:embed="rId3">
            <a:alphaModFix/>
          </a:blip>
          <a:srcRect b="0" l="0" r="0" t="0"/>
          <a:stretch/>
        </p:blipFill>
        <p:spPr>
          <a:xfrm>
            <a:off x="7372055" y="378503"/>
            <a:ext cx="1410262" cy="439645"/>
          </a:xfrm>
          <a:prstGeom prst="rect">
            <a:avLst/>
          </a:prstGeom>
          <a:noFill/>
          <a:ln>
            <a:noFill/>
          </a:ln>
        </p:spPr>
      </p:pic>
      <p:sp>
        <p:nvSpPr>
          <p:cNvPr id="156" name="Google Shape;156;p25"/>
          <p:cNvSpPr/>
          <p:nvPr/>
        </p:nvSpPr>
        <p:spPr>
          <a:xfrm rot="5400000">
            <a:off x="4558275" y="559059"/>
            <a:ext cx="27600" cy="91416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 name="Google Shape;157;p25"/>
          <p:cNvSpPr txBox="1"/>
          <p:nvPr>
            <p:ph type="title"/>
          </p:nvPr>
        </p:nvSpPr>
        <p:spPr>
          <a:xfrm>
            <a:off x="308513" y="2596838"/>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8" name="Google Shape;158;p25"/>
          <p:cNvSpPr txBox="1"/>
          <p:nvPr>
            <p:ph idx="1" type="subTitle"/>
          </p:nvPr>
        </p:nvSpPr>
        <p:spPr>
          <a:xfrm>
            <a:off x="2280638" y="3593306"/>
            <a:ext cx="4576200" cy="621600"/>
          </a:xfrm>
          <a:prstGeom prst="rect">
            <a:avLst/>
          </a:prstGeom>
        </p:spPr>
        <p:txBody>
          <a:bodyPr anchorCtr="0" anchor="t" bIns="91425" lIns="91425" spcFirstLastPara="1" rIns="91425" wrap="square" tIns="89150">
            <a:noAutofit/>
          </a:bodyPr>
          <a:lstStyle>
            <a:lvl1pPr lvl="0" rtl="0" algn="ctr">
              <a:spcBef>
                <a:spcPts val="0"/>
              </a:spcBef>
              <a:spcAft>
                <a:spcPts val="0"/>
              </a:spcAft>
              <a:buNone/>
              <a:defRPr>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600"/>
              </a:spcAft>
              <a:buNone/>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 Gray">
  <p:cSld name="TITLE_AND_TWO_COLUMNS_2_1_1_1">
    <p:spTree>
      <p:nvGrpSpPr>
        <p:cNvPr id="159" name="Shape 159"/>
        <p:cNvGrpSpPr/>
        <p:nvPr/>
      </p:nvGrpSpPr>
      <p:grpSpPr>
        <a:xfrm>
          <a:off x="0" y="0"/>
          <a:ext cx="0" cy="0"/>
          <a:chOff x="0" y="0"/>
          <a:chExt cx="0" cy="0"/>
        </a:xfrm>
      </p:grpSpPr>
      <p:sp>
        <p:nvSpPr>
          <p:cNvPr id="160" name="Google Shape;160;p26"/>
          <p:cNvSpPr/>
          <p:nvPr/>
        </p:nvSpPr>
        <p:spPr>
          <a:xfrm rot="5400000">
            <a:off x="4558125" y="558909"/>
            <a:ext cx="27600" cy="9141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61" name="Google Shape;161;p26"/>
          <p:cNvPicPr preferRelativeResize="0"/>
          <p:nvPr/>
        </p:nvPicPr>
        <p:blipFill rotWithShape="1">
          <a:blip r:embed="rId2">
            <a:alphaModFix/>
          </a:blip>
          <a:srcRect b="0" l="0" r="0" t="0"/>
          <a:stretch/>
        </p:blipFill>
        <p:spPr>
          <a:xfrm>
            <a:off x="8235343" y="4802879"/>
            <a:ext cx="653014" cy="202592"/>
          </a:xfrm>
          <a:prstGeom prst="rect">
            <a:avLst/>
          </a:prstGeom>
          <a:noFill/>
          <a:ln>
            <a:noFill/>
          </a:ln>
        </p:spPr>
      </p:pic>
      <p:sp>
        <p:nvSpPr>
          <p:cNvPr id="162" name="Google Shape;162;p26"/>
          <p:cNvSpPr txBox="1"/>
          <p:nvPr>
            <p:ph type="title"/>
          </p:nvPr>
        </p:nvSpPr>
        <p:spPr>
          <a:xfrm>
            <a:off x="311700" y="199025"/>
            <a:ext cx="517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63" name="Google Shape;163;p26"/>
          <p:cNvSpPr txBox="1"/>
          <p:nvPr>
            <p:ph idx="1" type="body"/>
          </p:nvPr>
        </p:nvSpPr>
        <p:spPr>
          <a:xfrm>
            <a:off x="329175" y="957700"/>
            <a:ext cx="4543200" cy="36576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Font typeface="Lato Light"/>
              <a:buChar char="●"/>
              <a:defRPr sz="1600">
                <a:latin typeface="Lato Light"/>
                <a:ea typeface="Lato Light"/>
                <a:cs typeface="Lato Light"/>
                <a:sym typeface="Lato Light"/>
              </a:defRPr>
            </a:lvl1pPr>
            <a:lvl2pPr indent="-317500" lvl="1" marL="914400" rtl="0">
              <a:spcBef>
                <a:spcPts val="600"/>
              </a:spcBef>
              <a:spcAft>
                <a:spcPts val="0"/>
              </a:spcAft>
              <a:buSzPts val="1400"/>
              <a:buFont typeface="Lato Light"/>
              <a:buChar char="●"/>
              <a:defRPr sz="1400">
                <a:latin typeface="Lato Light"/>
                <a:ea typeface="Lato Light"/>
                <a:cs typeface="Lato Light"/>
                <a:sym typeface="Lato Light"/>
              </a:defRPr>
            </a:lvl2pPr>
            <a:lvl3pPr indent="-317500" lvl="2" marL="1371600" rtl="0">
              <a:spcBef>
                <a:spcPts val="600"/>
              </a:spcBef>
              <a:spcAft>
                <a:spcPts val="0"/>
              </a:spcAft>
              <a:buSzPts val="1400"/>
              <a:buFont typeface="Lato Light"/>
              <a:buChar char="●"/>
              <a:defRPr>
                <a:latin typeface="Lato Light"/>
                <a:ea typeface="Lato Light"/>
                <a:cs typeface="Lato Light"/>
                <a:sym typeface="Lato Light"/>
              </a:defRPr>
            </a:lvl3pPr>
            <a:lvl4pPr indent="-317500" lvl="3" marL="1828800" rtl="0">
              <a:spcBef>
                <a:spcPts val="600"/>
              </a:spcBef>
              <a:spcAft>
                <a:spcPts val="0"/>
              </a:spcAft>
              <a:buSzPts val="1400"/>
              <a:buFont typeface="Lato Light"/>
              <a:buChar char="●"/>
              <a:defRPr>
                <a:latin typeface="Lato Light"/>
                <a:ea typeface="Lato Light"/>
                <a:cs typeface="Lato Light"/>
                <a:sym typeface="Lato Light"/>
              </a:defRPr>
            </a:lvl4pPr>
            <a:lvl5pPr indent="-317500" lvl="4" marL="2286000" rtl="0">
              <a:spcBef>
                <a:spcPts val="600"/>
              </a:spcBef>
              <a:spcAft>
                <a:spcPts val="0"/>
              </a:spcAft>
              <a:buSzPts val="1400"/>
              <a:buFont typeface="Lato Light"/>
              <a:buChar char="●"/>
              <a:defRPr>
                <a:latin typeface="Lato Light"/>
                <a:ea typeface="Lato Light"/>
                <a:cs typeface="Lato Light"/>
                <a:sym typeface="Lato Light"/>
              </a:defRPr>
            </a:lvl5pPr>
            <a:lvl6pPr indent="-317500" lvl="5" marL="2743200" rtl="0">
              <a:spcBef>
                <a:spcPts val="600"/>
              </a:spcBef>
              <a:spcAft>
                <a:spcPts val="0"/>
              </a:spcAft>
              <a:buSzPts val="1400"/>
              <a:buFont typeface="Lato Light"/>
              <a:buChar char="●"/>
              <a:defRPr>
                <a:latin typeface="Lato Light"/>
                <a:ea typeface="Lato Light"/>
                <a:cs typeface="Lato Light"/>
                <a:sym typeface="Lato Light"/>
              </a:defRPr>
            </a:lvl6pPr>
            <a:lvl7pPr indent="-317500" lvl="6" marL="3200400" rtl="0">
              <a:spcBef>
                <a:spcPts val="600"/>
              </a:spcBef>
              <a:spcAft>
                <a:spcPts val="0"/>
              </a:spcAft>
              <a:buSzPts val="1400"/>
              <a:buFont typeface="Lato Light"/>
              <a:buChar char="●"/>
              <a:defRPr>
                <a:latin typeface="Lato Light"/>
                <a:ea typeface="Lato Light"/>
                <a:cs typeface="Lato Light"/>
                <a:sym typeface="Lato Light"/>
              </a:defRPr>
            </a:lvl7pPr>
            <a:lvl8pPr indent="-317500" lvl="7" marL="3657600" rtl="0">
              <a:spcBef>
                <a:spcPts val="600"/>
              </a:spcBef>
              <a:spcAft>
                <a:spcPts val="0"/>
              </a:spcAft>
              <a:buSzPts val="1400"/>
              <a:buFont typeface="Lato Light"/>
              <a:buChar char="●"/>
              <a:defRPr>
                <a:latin typeface="Lato Light"/>
                <a:ea typeface="Lato Light"/>
                <a:cs typeface="Lato Light"/>
                <a:sym typeface="Lato Light"/>
              </a:defRPr>
            </a:lvl8pPr>
            <a:lvl9pPr indent="-317500" lvl="8" marL="4114800" rtl="0">
              <a:spcBef>
                <a:spcPts val="600"/>
              </a:spcBef>
              <a:spcAft>
                <a:spcPts val="600"/>
              </a:spcAft>
              <a:buSzPts val="1400"/>
              <a:buFont typeface="Lato Light"/>
              <a:buChar char="●"/>
              <a:defRPr>
                <a:latin typeface="Lato Light"/>
                <a:ea typeface="Lato Light"/>
                <a:cs typeface="Lato Light"/>
                <a:sym typeface="Lato Light"/>
              </a:defRPr>
            </a:lvl9pPr>
          </a:lstStyle>
          <a:p/>
        </p:txBody>
      </p:sp>
      <p:sp>
        <p:nvSpPr>
          <p:cNvPr id="164" name="Google Shape;164;p26"/>
          <p:cNvSpPr/>
          <p:nvPr/>
        </p:nvSpPr>
        <p:spPr>
          <a:xfrm>
            <a:off x="5484300" y="957725"/>
            <a:ext cx="3659700" cy="3657600"/>
          </a:xfrm>
          <a:prstGeom prst="rect">
            <a:avLst/>
          </a:prstGeom>
          <a:gradFill>
            <a:gsLst>
              <a:gs pos="0">
                <a:srgbClr val="000000"/>
              </a:gs>
              <a:gs pos="100000">
                <a:srgbClr val="666666"/>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txBox="1"/>
          <p:nvPr>
            <p:ph idx="2" type="body"/>
          </p:nvPr>
        </p:nvSpPr>
        <p:spPr>
          <a:xfrm>
            <a:off x="5681175" y="1219675"/>
            <a:ext cx="3170400" cy="3233400"/>
          </a:xfrm>
          <a:prstGeom prst="rect">
            <a:avLst/>
          </a:prstGeom>
        </p:spPr>
        <p:txBody>
          <a:bodyPr anchorCtr="0" anchor="ctr" bIns="91425" lIns="91425" spcFirstLastPara="1" rIns="91425" wrap="square" tIns="89150">
            <a:noAutofit/>
          </a:bodyPr>
          <a:lstStyle>
            <a:lvl1pPr indent="-342900" lvl="0" marL="457200" rtl="0">
              <a:spcBef>
                <a:spcPts val="0"/>
              </a:spcBef>
              <a:spcAft>
                <a:spcPts val="0"/>
              </a:spcAft>
              <a:buClr>
                <a:srgbClr val="FFFFFF"/>
              </a:buClr>
              <a:buSzPts val="1800"/>
              <a:buChar char="●"/>
              <a:defRPr>
                <a:solidFill>
                  <a:srgbClr val="FFFFFF"/>
                </a:solidFill>
              </a:defRPr>
            </a:lvl1pPr>
            <a:lvl2pPr indent="-298450" lvl="1" marL="914400" rtl="0">
              <a:spcBef>
                <a:spcPts val="600"/>
              </a:spcBef>
              <a:spcAft>
                <a:spcPts val="0"/>
              </a:spcAft>
              <a:buClr>
                <a:srgbClr val="FFFFFF"/>
              </a:buClr>
              <a:buSzPts val="1100"/>
              <a:buChar char="●"/>
              <a:defRPr sz="1100">
                <a:solidFill>
                  <a:srgbClr val="FFFFFF"/>
                </a:solidFill>
              </a:defRPr>
            </a:lvl2pPr>
            <a:lvl3pPr indent="-298450" lvl="2" marL="1371600" rtl="0">
              <a:spcBef>
                <a:spcPts val="600"/>
              </a:spcBef>
              <a:spcAft>
                <a:spcPts val="0"/>
              </a:spcAft>
              <a:buClr>
                <a:srgbClr val="FFFFFF"/>
              </a:buClr>
              <a:buSzPts val="1100"/>
              <a:buChar char="●"/>
              <a:defRPr sz="1100">
                <a:solidFill>
                  <a:srgbClr val="FFFFFF"/>
                </a:solidFill>
              </a:defRPr>
            </a:lvl3pPr>
            <a:lvl4pPr indent="-298450" lvl="3" marL="1828800" rtl="0">
              <a:spcBef>
                <a:spcPts val="600"/>
              </a:spcBef>
              <a:spcAft>
                <a:spcPts val="0"/>
              </a:spcAft>
              <a:buClr>
                <a:srgbClr val="FFFFFF"/>
              </a:buClr>
              <a:buSzPts val="1100"/>
              <a:buChar char="●"/>
              <a:defRPr sz="1100">
                <a:solidFill>
                  <a:srgbClr val="FFFFFF"/>
                </a:solidFill>
              </a:defRPr>
            </a:lvl4pPr>
            <a:lvl5pPr indent="-298450" lvl="4" marL="2286000" rtl="0">
              <a:spcBef>
                <a:spcPts val="600"/>
              </a:spcBef>
              <a:spcAft>
                <a:spcPts val="0"/>
              </a:spcAft>
              <a:buClr>
                <a:srgbClr val="FFFFFF"/>
              </a:buClr>
              <a:buSzPts val="1100"/>
              <a:buChar char="●"/>
              <a:defRPr sz="1100">
                <a:solidFill>
                  <a:srgbClr val="FFFFFF"/>
                </a:solidFill>
              </a:defRPr>
            </a:lvl5pPr>
            <a:lvl6pPr indent="-298450" lvl="5" marL="2743200" rtl="0">
              <a:spcBef>
                <a:spcPts val="600"/>
              </a:spcBef>
              <a:spcAft>
                <a:spcPts val="0"/>
              </a:spcAft>
              <a:buClr>
                <a:srgbClr val="FFFFFF"/>
              </a:buClr>
              <a:buSzPts val="1100"/>
              <a:buChar char="●"/>
              <a:defRPr sz="1100">
                <a:solidFill>
                  <a:srgbClr val="FFFFFF"/>
                </a:solidFill>
              </a:defRPr>
            </a:lvl6pPr>
            <a:lvl7pPr indent="-298450" lvl="6" marL="3200400" rtl="0">
              <a:spcBef>
                <a:spcPts val="600"/>
              </a:spcBef>
              <a:spcAft>
                <a:spcPts val="0"/>
              </a:spcAft>
              <a:buClr>
                <a:srgbClr val="FFFFFF"/>
              </a:buClr>
              <a:buSzPts val="1100"/>
              <a:buChar char="●"/>
              <a:defRPr sz="1100">
                <a:solidFill>
                  <a:srgbClr val="FFFFFF"/>
                </a:solidFill>
              </a:defRPr>
            </a:lvl7pPr>
            <a:lvl8pPr indent="-298450" lvl="7" marL="3657600" rtl="0">
              <a:spcBef>
                <a:spcPts val="600"/>
              </a:spcBef>
              <a:spcAft>
                <a:spcPts val="0"/>
              </a:spcAft>
              <a:buClr>
                <a:srgbClr val="FFFFFF"/>
              </a:buClr>
              <a:buSzPts val="1100"/>
              <a:buChar char="●"/>
              <a:defRPr sz="1100">
                <a:solidFill>
                  <a:srgbClr val="FFFFFF"/>
                </a:solidFill>
              </a:defRPr>
            </a:lvl8pPr>
            <a:lvl9pPr indent="-298450" lvl="8" marL="4114800" rtl="0">
              <a:spcBef>
                <a:spcPts val="600"/>
              </a:spcBef>
              <a:spcAft>
                <a:spcPts val="600"/>
              </a:spcAft>
              <a:buClr>
                <a:srgbClr val="FFFFFF"/>
              </a:buClr>
              <a:buSzPts val="1100"/>
              <a:buChar char="●"/>
              <a:defRPr sz="1100">
                <a:solidFill>
                  <a:srgbClr val="FFFFFF"/>
                </a:solidFill>
              </a:defRPr>
            </a:lvl9pPr>
          </a:lstStyle>
          <a:p/>
        </p:txBody>
      </p:sp>
      <p:sp>
        <p:nvSpPr>
          <p:cNvPr id="166" name="Google Shape;166;p26"/>
          <p:cNvSpPr txBox="1"/>
          <p:nvPr/>
        </p:nvSpPr>
        <p:spPr>
          <a:xfrm>
            <a:off x="5906488" y="101338"/>
            <a:ext cx="2828400" cy="292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900">
                <a:solidFill>
                  <a:srgbClr val="666666"/>
                </a:solidFill>
                <a:latin typeface="Lato"/>
                <a:ea typeface="Lato"/>
                <a:cs typeface="Lato"/>
                <a:sym typeface="Lato"/>
              </a:rPr>
              <a:t>CASE STUDY | DOMINO EFFECT</a:t>
            </a:r>
            <a:endParaRPr sz="900">
              <a:solidFill>
                <a:srgbClr val="666666"/>
              </a:solidFill>
            </a:endParaRPr>
          </a:p>
        </p:txBody>
      </p:sp>
      <p:sp>
        <p:nvSpPr>
          <p:cNvPr id="167" name="Google Shape;167;p26"/>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p:cSld name="CUSTOM">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28"/>
          <p:cNvSpPr/>
          <p:nvPr/>
        </p:nvSpPr>
        <p:spPr>
          <a:xfrm rot="5400000">
            <a:off x="1580507" y="-1323225"/>
            <a:ext cx="3150600" cy="6311400"/>
          </a:xfrm>
          <a:prstGeom prst="round2SameRect">
            <a:avLst>
              <a:gd fmla="val 7128" name="adj1"/>
              <a:gd fmla="val 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7" name="Google Shape;177;p28"/>
          <p:cNvSpPr txBox="1"/>
          <p:nvPr>
            <p:ph type="title"/>
          </p:nvPr>
        </p:nvSpPr>
        <p:spPr>
          <a:xfrm>
            <a:off x="897883" y="672565"/>
            <a:ext cx="4936200" cy="14115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SzPts val="3300"/>
              <a:buFont typeface="Helvetica Neue"/>
              <a:buNone/>
              <a:defRPr b="1" i="0" sz="3000" u="none" cap="none" strike="noStrike">
                <a:latin typeface="Helvetica Neue"/>
                <a:ea typeface="Helvetica Neue"/>
                <a:cs typeface="Helvetica Neue"/>
                <a:sym typeface="Helvetica Neue"/>
              </a:defRPr>
            </a:lvl1pPr>
            <a:lvl2pPr lvl="1">
              <a:spcBef>
                <a:spcPts val="0"/>
              </a:spcBef>
              <a:spcAft>
                <a:spcPts val="0"/>
              </a:spcAft>
              <a:buSzPts val="1100"/>
              <a:buFont typeface="Mulish Black"/>
              <a:buNone/>
              <a:defRPr sz="1400">
                <a:latin typeface="Mulish Black"/>
                <a:ea typeface="Mulish Black"/>
                <a:cs typeface="Mulish Black"/>
                <a:sym typeface="Mulish Black"/>
              </a:defRPr>
            </a:lvl2pPr>
            <a:lvl3pPr lvl="2">
              <a:spcBef>
                <a:spcPts val="0"/>
              </a:spcBef>
              <a:spcAft>
                <a:spcPts val="0"/>
              </a:spcAft>
              <a:buSzPts val="1100"/>
              <a:buFont typeface="Mulish Black"/>
              <a:buNone/>
              <a:defRPr sz="1400">
                <a:latin typeface="Mulish Black"/>
                <a:ea typeface="Mulish Black"/>
                <a:cs typeface="Mulish Black"/>
                <a:sym typeface="Mulish Black"/>
              </a:defRPr>
            </a:lvl3pPr>
            <a:lvl4pPr lvl="3">
              <a:spcBef>
                <a:spcPts val="0"/>
              </a:spcBef>
              <a:spcAft>
                <a:spcPts val="0"/>
              </a:spcAft>
              <a:buSzPts val="1100"/>
              <a:buFont typeface="Mulish Black"/>
              <a:buNone/>
              <a:defRPr sz="1400">
                <a:latin typeface="Mulish Black"/>
                <a:ea typeface="Mulish Black"/>
                <a:cs typeface="Mulish Black"/>
                <a:sym typeface="Mulish Black"/>
              </a:defRPr>
            </a:lvl4pPr>
            <a:lvl5pPr lvl="4">
              <a:spcBef>
                <a:spcPts val="0"/>
              </a:spcBef>
              <a:spcAft>
                <a:spcPts val="0"/>
              </a:spcAft>
              <a:buSzPts val="1100"/>
              <a:buFont typeface="Mulish Black"/>
              <a:buNone/>
              <a:defRPr sz="1400">
                <a:latin typeface="Mulish Black"/>
                <a:ea typeface="Mulish Black"/>
                <a:cs typeface="Mulish Black"/>
                <a:sym typeface="Mulish Black"/>
              </a:defRPr>
            </a:lvl5pPr>
            <a:lvl6pPr lvl="5">
              <a:spcBef>
                <a:spcPts val="0"/>
              </a:spcBef>
              <a:spcAft>
                <a:spcPts val="0"/>
              </a:spcAft>
              <a:buSzPts val="1100"/>
              <a:buFont typeface="Mulish Black"/>
              <a:buNone/>
              <a:defRPr sz="1400">
                <a:latin typeface="Mulish Black"/>
                <a:ea typeface="Mulish Black"/>
                <a:cs typeface="Mulish Black"/>
                <a:sym typeface="Mulish Black"/>
              </a:defRPr>
            </a:lvl6pPr>
            <a:lvl7pPr lvl="6">
              <a:spcBef>
                <a:spcPts val="0"/>
              </a:spcBef>
              <a:spcAft>
                <a:spcPts val="0"/>
              </a:spcAft>
              <a:buSzPts val="1100"/>
              <a:buFont typeface="Mulish Black"/>
              <a:buNone/>
              <a:defRPr sz="1400">
                <a:latin typeface="Mulish Black"/>
                <a:ea typeface="Mulish Black"/>
                <a:cs typeface="Mulish Black"/>
                <a:sym typeface="Mulish Black"/>
              </a:defRPr>
            </a:lvl7pPr>
            <a:lvl8pPr lvl="7">
              <a:spcBef>
                <a:spcPts val="0"/>
              </a:spcBef>
              <a:spcAft>
                <a:spcPts val="0"/>
              </a:spcAft>
              <a:buSzPts val="1100"/>
              <a:buFont typeface="Mulish Black"/>
              <a:buNone/>
              <a:defRPr sz="1400">
                <a:latin typeface="Mulish Black"/>
                <a:ea typeface="Mulish Black"/>
                <a:cs typeface="Mulish Black"/>
                <a:sym typeface="Mulish Black"/>
              </a:defRPr>
            </a:lvl8pPr>
            <a:lvl9pPr lvl="8">
              <a:spcBef>
                <a:spcPts val="0"/>
              </a:spcBef>
              <a:spcAft>
                <a:spcPts val="0"/>
              </a:spcAft>
              <a:buSzPts val="1100"/>
              <a:buFont typeface="Mulish Black"/>
              <a:buNone/>
              <a:defRPr sz="1400">
                <a:latin typeface="Mulish Black"/>
                <a:ea typeface="Mulish Black"/>
                <a:cs typeface="Mulish Black"/>
                <a:sym typeface="Mulish Black"/>
              </a:defRPr>
            </a:lvl9pPr>
          </a:lstStyle>
          <a:p/>
        </p:txBody>
      </p:sp>
      <p:sp>
        <p:nvSpPr>
          <p:cNvPr id="178" name="Google Shape;178;p28"/>
          <p:cNvSpPr txBox="1"/>
          <p:nvPr>
            <p:ph idx="1" type="body"/>
          </p:nvPr>
        </p:nvSpPr>
        <p:spPr>
          <a:xfrm>
            <a:off x="936581" y="2499343"/>
            <a:ext cx="4897500" cy="2679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chemeClr val="dk1"/>
              </a:buClr>
              <a:buSzPts val="900"/>
              <a:buNone/>
              <a:defRPr b="1" i="0" sz="900" u="none" cap="none" strike="noStrike"/>
            </a:lvl1pPr>
            <a:lvl2pPr indent="-228600" lvl="1" marL="914400" marR="0" algn="l">
              <a:lnSpc>
                <a:spcPct val="90000"/>
              </a:lnSpc>
              <a:spcBef>
                <a:spcPts val="400"/>
              </a:spcBef>
              <a:spcAft>
                <a:spcPts val="0"/>
              </a:spcAft>
              <a:buClr>
                <a:schemeClr val="dk1"/>
              </a:buClr>
              <a:buSzPts val="900"/>
              <a:buNone/>
              <a:defRPr b="1" i="0" sz="900" u="none" cap="none" strike="noStrike"/>
            </a:lvl2pPr>
            <a:lvl3pPr indent="-228600" lvl="2" marL="1371600" marR="0" algn="l">
              <a:lnSpc>
                <a:spcPct val="90000"/>
              </a:lnSpc>
              <a:spcBef>
                <a:spcPts val="400"/>
              </a:spcBef>
              <a:spcAft>
                <a:spcPts val="0"/>
              </a:spcAft>
              <a:buClr>
                <a:schemeClr val="dk1"/>
              </a:buClr>
              <a:buSzPts val="900"/>
              <a:buNone/>
              <a:defRPr b="1" i="0" sz="900" u="none" cap="none" strike="noStrike"/>
            </a:lvl3pPr>
            <a:lvl4pPr indent="-228600" lvl="3" marL="1828800" marR="0" algn="l">
              <a:lnSpc>
                <a:spcPct val="90000"/>
              </a:lnSpc>
              <a:spcBef>
                <a:spcPts val="400"/>
              </a:spcBef>
              <a:spcAft>
                <a:spcPts val="0"/>
              </a:spcAft>
              <a:buClr>
                <a:schemeClr val="dk1"/>
              </a:buClr>
              <a:buSzPts val="900"/>
              <a:buNone/>
              <a:defRPr b="1" i="0" sz="900" u="none" cap="none" strike="noStrike"/>
            </a:lvl4pPr>
            <a:lvl5pPr indent="-228600" lvl="4" marL="2286000" marR="0" algn="l">
              <a:lnSpc>
                <a:spcPct val="90000"/>
              </a:lnSpc>
              <a:spcBef>
                <a:spcPts val="400"/>
              </a:spcBef>
              <a:spcAft>
                <a:spcPts val="0"/>
              </a:spcAft>
              <a:buClr>
                <a:schemeClr val="dk1"/>
              </a:buClr>
              <a:buSzPts val="900"/>
              <a:buNone/>
              <a:defRPr b="1" i="0" sz="900" u="none" cap="none" strike="noStrike"/>
            </a:lvl5pPr>
            <a:lvl6pPr indent="-228600" lvl="5" marL="2743200" marR="0" algn="l">
              <a:lnSpc>
                <a:spcPct val="90000"/>
              </a:lnSpc>
              <a:spcBef>
                <a:spcPts val="400"/>
              </a:spcBef>
              <a:spcAft>
                <a:spcPts val="0"/>
              </a:spcAft>
              <a:buClr>
                <a:schemeClr val="dk1"/>
              </a:buClr>
              <a:buSzPts val="900"/>
              <a:buNone/>
              <a:defRPr b="1" i="0" sz="900" u="none" cap="none" strike="noStrike"/>
            </a:lvl6pPr>
            <a:lvl7pPr indent="-228600" lvl="6" marL="3200400" marR="0" algn="l">
              <a:lnSpc>
                <a:spcPct val="90000"/>
              </a:lnSpc>
              <a:spcBef>
                <a:spcPts val="400"/>
              </a:spcBef>
              <a:spcAft>
                <a:spcPts val="0"/>
              </a:spcAft>
              <a:buClr>
                <a:schemeClr val="dk1"/>
              </a:buClr>
              <a:buSzPts val="900"/>
              <a:buNone/>
              <a:defRPr b="1" i="0" sz="900" u="none" cap="none" strike="noStrike"/>
            </a:lvl7pPr>
            <a:lvl8pPr indent="-228600" lvl="7" marL="3657600" marR="0" algn="l">
              <a:lnSpc>
                <a:spcPct val="90000"/>
              </a:lnSpc>
              <a:spcBef>
                <a:spcPts val="400"/>
              </a:spcBef>
              <a:spcAft>
                <a:spcPts val="0"/>
              </a:spcAft>
              <a:buClr>
                <a:schemeClr val="dk1"/>
              </a:buClr>
              <a:buSzPts val="900"/>
              <a:buNone/>
              <a:defRPr b="1" i="0" sz="900" u="none" cap="none" strike="noStrike"/>
            </a:lvl8pPr>
            <a:lvl9pPr indent="-228600" lvl="8" marL="4114800" marR="0" algn="l">
              <a:lnSpc>
                <a:spcPct val="90000"/>
              </a:lnSpc>
              <a:spcBef>
                <a:spcPts val="400"/>
              </a:spcBef>
              <a:spcAft>
                <a:spcPts val="0"/>
              </a:spcAft>
              <a:buClr>
                <a:schemeClr val="dk1"/>
              </a:buClr>
              <a:buSzPts val="900"/>
              <a:buNone/>
              <a:defRPr b="1" i="0" sz="900" u="none" cap="none" strike="noStrike"/>
            </a:lvl9pPr>
          </a:lstStyle>
          <a:p/>
        </p:txBody>
      </p:sp>
      <p:pic>
        <p:nvPicPr>
          <p:cNvPr descr="A white rectangles in a circle&#10;&#10;Description automatically generated" id="179" name="Google Shape;179;p28"/>
          <p:cNvPicPr preferRelativeResize="0"/>
          <p:nvPr/>
        </p:nvPicPr>
        <p:blipFill rotWithShape="1">
          <a:blip r:embed="rId3">
            <a:alphaModFix/>
          </a:blip>
          <a:srcRect b="0" l="0" r="0" t="0"/>
          <a:stretch/>
        </p:blipFill>
        <p:spPr>
          <a:xfrm>
            <a:off x="308498" y="695681"/>
            <a:ext cx="373655" cy="373655"/>
          </a:xfrm>
          <a:prstGeom prst="rect">
            <a:avLst/>
          </a:prstGeom>
          <a:noFill/>
          <a:ln>
            <a:noFill/>
          </a:ln>
        </p:spPr>
      </p:pic>
      <p:sp>
        <p:nvSpPr>
          <p:cNvPr id="180" name="Google Shape;180;p28"/>
          <p:cNvSpPr txBox="1"/>
          <p:nvPr>
            <p:ph idx="2" type="body"/>
          </p:nvPr>
        </p:nvSpPr>
        <p:spPr>
          <a:xfrm>
            <a:off x="936581" y="2687377"/>
            <a:ext cx="4897500" cy="2679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p:cSld name="CUSTOM_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29"/>
          <p:cNvSpPr/>
          <p:nvPr/>
        </p:nvSpPr>
        <p:spPr>
          <a:xfrm rot="5400000">
            <a:off x="1580507" y="-1323225"/>
            <a:ext cx="3150600" cy="6311400"/>
          </a:xfrm>
          <a:prstGeom prst="round2SameRect">
            <a:avLst>
              <a:gd fmla="val 7128" name="adj1"/>
              <a:gd fmla="val 0"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3" name="Google Shape;183;p29"/>
          <p:cNvSpPr txBox="1"/>
          <p:nvPr>
            <p:ph type="title"/>
          </p:nvPr>
        </p:nvSpPr>
        <p:spPr>
          <a:xfrm>
            <a:off x="897883" y="672565"/>
            <a:ext cx="4936200" cy="14115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dk1"/>
              </a:buClr>
              <a:buSzPts val="3300"/>
              <a:buFont typeface="Helvetica Neue"/>
              <a:buNone/>
              <a:defRPr b="1" i="0" sz="30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1100"/>
              <a:buFont typeface="Mulish Black"/>
              <a:buNone/>
              <a:defRPr sz="1400">
                <a:latin typeface="Mulish Black"/>
                <a:ea typeface="Mulish Black"/>
                <a:cs typeface="Mulish Black"/>
                <a:sym typeface="Mulish Black"/>
              </a:defRPr>
            </a:lvl2pPr>
            <a:lvl3pPr lvl="2">
              <a:spcBef>
                <a:spcPts val="0"/>
              </a:spcBef>
              <a:spcAft>
                <a:spcPts val="0"/>
              </a:spcAft>
              <a:buSzPts val="1100"/>
              <a:buFont typeface="Mulish Black"/>
              <a:buNone/>
              <a:defRPr sz="1400">
                <a:latin typeface="Mulish Black"/>
                <a:ea typeface="Mulish Black"/>
                <a:cs typeface="Mulish Black"/>
                <a:sym typeface="Mulish Black"/>
              </a:defRPr>
            </a:lvl3pPr>
            <a:lvl4pPr lvl="3">
              <a:spcBef>
                <a:spcPts val="0"/>
              </a:spcBef>
              <a:spcAft>
                <a:spcPts val="0"/>
              </a:spcAft>
              <a:buSzPts val="1100"/>
              <a:buFont typeface="Mulish Black"/>
              <a:buNone/>
              <a:defRPr sz="1400">
                <a:latin typeface="Mulish Black"/>
                <a:ea typeface="Mulish Black"/>
                <a:cs typeface="Mulish Black"/>
                <a:sym typeface="Mulish Black"/>
              </a:defRPr>
            </a:lvl4pPr>
            <a:lvl5pPr lvl="4">
              <a:spcBef>
                <a:spcPts val="0"/>
              </a:spcBef>
              <a:spcAft>
                <a:spcPts val="0"/>
              </a:spcAft>
              <a:buSzPts val="1100"/>
              <a:buFont typeface="Mulish Black"/>
              <a:buNone/>
              <a:defRPr sz="1400">
                <a:latin typeface="Mulish Black"/>
                <a:ea typeface="Mulish Black"/>
                <a:cs typeface="Mulish Black"/>
                <a:sym typeface="Mulish Black"/>
              </a:defRPr>
            </a:lvl5pPr>
            <a:lvl6pPr lvl="5">
              <a:spcBef>
                <a:spcPts val="0"/>
              </a:spcBef>
              <a:spcAft>
                <a:spcPts val="0"/>
              </a:spcAft>
              <a:buSzPts val="1100"/>
              <a:buFont typeface="Mulish Black"/>
              <a:buNone/>
              <a:defRPr sz="1400">
                <a:latin typeface="Mulish Black"/>
                <a:ea typeface="Mulish Black"/>
                <a:cs typeface="Mulish Black"/>
                <a:sym typeface="Mulish Black"/>
              </a:defRPr>
            </a:lvl6pPr>
            <a:lvl7pPr lvl="6">
              <a:spcBef>
                <a:spcPts val="0"/>
              </a:spcBef>
              <a:spcAft>
                <a:spcPts val="0"/>
              </a:spcAft>
              <a:buSzPts val="1100"/>
              <a:buFont typeface="Mulish Black"/>
              <a:buNone/>
              <a:defRPr sz="1400">
                <a:latin typeface="Mulish Black"/>
                <a:ea typeface="Mulish Black"/>
                <a:cs typeface="Mulish Black"/>
                <a:sym typeface="Mulish Black"/>
              </a:defRPr>
            </a:lvl7pPr>
            <a:lvl8pPr lvl="7">
              <a:spcBef>
                <a:spcPts val="0"/>
              </a:spcBef>
              <a:spcAft>
                <a:spcPts val="0"/>
              </a:spcAft>
              <a:buSzPts val="1100"/>
              <a:buFont typeface="Mulish Black"/>
              <a:buNone/>
              <a:defRPr sz="1400">
                <a:latin typeface="Mulish Black"/>
                <a:ea typeface="Mulish Black"/>
                <a:cs typeface="Mulish Black"/>
                <a:sym typeface="Mulish Black"/>
              </a:defRPr>
            </a:lvl8pPr>
            <a:lvl9pPr lvl="8">
              <a:spcBef>
                <a:spcPts val="0"/>
              </a:spcBef>
              <a:spcAft>
                <a:spcPts val="0"/>
              </a:spcAft>
              <a:buSzPts val="1100"/>
              <a:buFont typeface="Mulish Black"/>
              <a:buNone/>
              <a:defRPr sz="1400">
                <a:latin typeface="Mulish Black"/>
                <a:ea typeface="Mulish Black"/>
                <a:cs typeface="Mulish Black"/>
                <a:sym typeface="Mulish Black"/>
              </a:defRPr>
            </a:lvl9pPr>
          </a:lstStyle>
          <a:p/>
        </p:txBody>
      </p:sp>
      <p:sp>
        <p:nvSpPr>
          <p:cNvPr id="184" name="Google Shape;184;p29"/>
          <p:cNvSpPr txBox="1"/>
          <p:nvPr>
            <p:ph idx="1" type="body"/>
          </p:nvPr>
        </p:nvSpPr>
        <p:spPr>
          <a:xfrm>
            <a:off x="936581" y="2499343"/>
            <a:ext cx="4897500" cy="2679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900"/>
              <a:buNone/>
              <a:defRPr b="1" i="0" sz="900" u="none" cap="none" strike="noStrike">
                <a:solidFill>
                  <a:schemeClr val="lt1"/>
                </a:solidFill>
              </a:defRPr>
            </a:lvl1pPr>
            <a:lvl2pPr indent="-228600" lvl="1" marL="914400" marR="0" algn="l">
              <a:lnSpc>
                <a:spcPct val="90000"/>
              </a:lnSpc>
              <a:spcBef>
                <a:spcPts val="400"/>
              </a:spcBef>
              <a:spcAft>
                <a:spcPts val="0"/>
              </a:spcAft>
              <a:buClr>
                <a:schemeClr val="lt1"/>
              </a:buClr>
              <a:buSzPts val="900"/>
              <a:buNone/>
              <a:defRPr b="1" i="0" sz="900" u="none" cap="none" strike="noStrike">
                <a:solidFill>
                  <a:schemeClr val="lt1"/>
                </a:solidFill>
              </a:defRPr>
            </a:lvl2pPr>
            <a:lvl3pPr indent="-228600" lvl="2" marL="1371600" marR="0" algn="l">
              <a:lnSpc>
                <a:spcPct val="90000"/>
              </a:lnSpc>
              <a:spcBef>
                <a:spcPts val="400"/>
              </a:spcBef>
              <a:spcAft>
                <a:spcPts val="0"/>
              </a:spcAft>
              <a:buClr>
                <a:schemeClr val="lt1"/>
              </a:buClr>
              <a:buSzPts val="900"/>
              <a:buNone/>
              <a:defRPr b="1" i="0" sz="900" u="none" cap="none" strike="noStrike">
                <a:solidFill>
                  <a:schemeClr val="lt1"/>
                </a:solidFill>
              </a:defRPr>
            </a:lvl3pPr>
            <a:lvl4pPr indent="-228600" lvl="3" marL="1828800" marR="0" algn="l">
              <a:lnSpc>
                <a:spcPct val="90000"/>
              </a:lnSpc>
              <a:spcBef>
                <a:spcPts val="400"/>
              </a:spcBef>
              <a:spcAft>
                <a:spcPts val="0"/>
              </a:spcAft>
              <a:buClr>
                <a:schemeClr val="lt1"/>
              </a:buClr>
              <a:buSzPts val="900"/>
              <a:buNone/>
              <a:defRPr b="1" i="0" sz="900" u="none" cap="none" strike="noStrike">
                <a:solidFill>
                  <a:schemeClr val="lt1"/>
                </a:solidFill>
              </a:defRPr>
            </a:lvl4pPr>
            <a:lvl5pPr indent="-228600" lvl="4" marL="2286000" marR="0" algn="l">
              <a:lnSpc>
                <a:spcPct val="90000"/>
              </a:lnSpc>
              <a:spcBef>
                <a:spcPts val="400"/>
              </a:spcBef>
              <a:spcAft>
                <a:spcPts val="0"/>
              </a:spcAft>
              <a:buClr>
                <a:schemeClr val="lt1"/>
              </a:buClr>
              <a:buSzPts val="900"/>
              <a:buNone/>
              <a:defRPr b="1" i="0" sz="900" u="none" cap="none" strike="noStrike">
                <a:solidFill>
                  <a:schemeClr val="lt1"/>
                </a:solidFill>
              </a:defRPr>
            </a:lvl5pPr>
            <a:lvl6pPr indent="-228600" lvl="5" marL="2743200" marR="0" algn="l">
              <a:lnSpc>
                <a:spcPct val="90000"/>
              </a:lnSpc>
              <a:spcBef>
                <a:spcPts val="400"/>
              </a:spcBef>
              <a:spcAft>
                <a:spcPts val="0"/>
              </a:spcAft>
              <a:buClr>
                <a:schemeClr val="lt1"/>
              </a:buClr>
              <a:buSzPts val="900"/>
              <a:buNone/>
              <a:defRPr b="1" i="0" sz="900" u="none" cap="none" strike="noStrike">
                <a:solidFill>
                  <a:schemeClr val="lt1"/>
                </a:solidFill>
              </a:defRPr>
            </a:lvl6pPr>
            <a:lvl7pPr indent="-228600" lvl="6" marL="3200400" marR="0" algn="l">
              <a:lnSpc>
                <a:spcPct val="90000"/>
              </a:lnSpc>
              <a:spcBef>
                <a:spcPts val="400"/>
              </a:spcBef>
              <a:spcAft>
                <a:spcPts val="0"/>
              </a:spcAft>
              <a:buClr>
                <a:schemeClr val="lt1"/>
              </a:buClr>
              <a:buSzPts val="900"/>
              <a:buNone/>
              <a:defRPr b="1" i="0" sz="900" u="none" cap="none" strike="noStrike">
                <a:solidFill>
                  <a:schemeClr val="lt1"/>
                </a:solidFill>
              </a:defRPr>
            </a:lvl7pPr>
            <a:lvl8pPr indent="-228600" lvl="7" marL="3657600" marR="0" algn="l">
              <a:lnSpc>
                <a:spcPct val="90000"/>
              </a:lnSpc>
              <a:spcBef>
                <a:spcPts val="400"/>
              </a:spcBef>
              <a:spcAft>
                <a:spcPts val="0"/>
              </a:spcAft>
              <a:buClr>
                <a:schemeClr val="lt1"/>
              </a:buClr>
              <a:buSzPts val="900"/>
              <a:buNone/>
              <a:defRPr b="1" i="0" sz="900" u="none" cap="none" strike="noStrike">
                <a:solidFill>
                  <a:schemeClr val="lt1"/>
                </a:solidFill>
              </a:defRPr>
            </a:lvl8pPr>
            <a:lvl9pPr indent="-228600" lvl="8" marL="4114800" marR="0" algn="l">
              <a:lnSpc>
                <a:spcPct val="90000"/>
              </a:lnSpc>
              <a:spcBef>
                <a:spcPts val="400"/>
              </a:spcBef>
              <a:spcAft>
                <a:spcPts val="0"/>
              </a:spcAft>
              <a:buClr>
                <a:schemeClr val="lt1"/>
              </a:buClr>
              <a:buSzPts val="900"/>
              <a:buNone/>
              <a:defRPr b="1" i="0" sz="900" u="none" cap="none" strike="noStrike">
                <a:solidFill>
                  <a:schemeClr val="lt1"/>
                </a:solidFill>
              </a:defRPr>
            </a:lvl9pPr>
          </a:lstStyle>
          <a:p/>
        </p:txBody>
      </p:sp>
      <p:pic>
        <p:nvPicPr>
          <p:cNvPr descr="A white rectangles in a circle&#10;&#10;Description automatically generated" id="185" name="Google Shape;185;p29"/>
          <p:cNvPicPr preferRelativeResize="0"/>
          <p:nvPr/>
        </p:nvPicPr>
        <p:blipFill rotWithShape="1">
          <a:blip r:embed="rId3">
            <a:alphaModFix/>
          </a:blip>
          <a:srcRect b="0" l="0" r="0" t="0"/>
          <a:stretch/>
        </p:blipFill>
        <p:spPr>
          <a:xfrm>
            <a:off x="308498" y="695681"/>
            <a:ext cx="373655" cy="373655"/>
          </a:xfrm>
          <a:prstGeom prst="rect">
            <a:avLst/>
          </a:prstGeom>
          <a:noFill/>
          <a:ln>
            <a:noFill/>
          </a:ln>
        </p:spPr>
      </p:pic>
      <p:sp>
        <p:nvSpPr>
          <p:cNvPr id="186" name="Google Shape;186;p29"/>
          <p:cNvSpPr txBox="1"/>
          <p:nvPr>
            <p:ph idx="2" type="body"/>
          </p:nvPr>
        </p:nvSpPr>
        <p:spPr>
          <a:xfrm>
            <a:off x="936581" y="2687377"/>
            <a:ext cx="4897500" cy="2679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chemeClr val="lt1"/>
              </a:buClr>
              <a:buSzPts val="800"/>
              <a:buFont typeface="Roboto Mono Medium"/>
              <a:buNone/>
              <a:defRPr i="0" sz="800" u="none" cap="none" strike="noStrike">
                <a:solidFill>
                  <a:schemeClr val="lt1"/>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lt1"/>
              </a:buClr>
              <a:buSzPts val="800"/>
              <a:buFont typeface="Roboto Mono Medium"/>
              <a:buNone/>
              <a:defRPr i="0" sz="800" u="none" cap="none" strike="noStrike">
                <a:solidFill>
                  <a:schemeClr val="lt1"/>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lt1"/>
              </a:buClr>
              <a:buSzPts val="800"/>
              <a:buFont typeface="Roboto Mono Medium"/>
              <a:buNone/>
              <a:defRPr i="0" sz="800" u="none" cap="none" strike="noStrike">
                <a:solidFill>
                  <a:schemeClr val="lt1"/>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lt1"/>
              </a:buClr>
              <a:buSzPts val="800"/>
              <a:buFont typeface="Roboto Mono Medium"/>
              <a:buNone/>
              <a:defRPr i="0" sz="800" u="none" cap="none" strike="noStrike">
                <a:solidFill>
                  <a:schemeClr val="lt1"/>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lt1"/>
              </a:buClr>
              <a:buSzPts val="800"/>
              <a:buFont typeface="Roboto Mono Medium"/>
              <a:buNone/>
              <a:defRPr i="0" sz="800" u="none" cap="none" strike="noStrike">
                <a:solidFill>
                  <a:schemeClr val="lt1"/>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lt1"/>
              </a:buClr>
              <a:buSzPts val="800"/>
              <a:buFont typeface="Roboto Mono Medium"/>
              <a:buNone/>
              <a:defRPr i="0" sz="800" u="none" cap="none" strike="noStrike">
                <a:solidFill>
                  <a:schemeClr val="lt1"/>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lt1"/>
              </a:buClr>
              <a:buSzPts val="800"/>
              <a:buFont typeface="Roboto Mono Medium"/>
              <a:buNone/>
              <a:defRPr i="0" sz="800" u="none" cap="none" strike="noStrike">
                <a:solidFill>
                  <a:schemeClr val="lt1"/>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lt1"/>
              </a:buClr>
              <a:buSzPts val="800"/>
              <a:buFont typeface="Roboto Mono Medium"/>
              <a:buNone/>
              <a:defRPr i="0" sz="800" u="none" cap="none" strike="noStrike">
                <a:solidFill>
                  <a:schemeClr val="lt1"/>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lt1"/>
              </a:buClr>
              <a:buSzPts val="800"/>
              <a:buFont typeface="Roboto Mono Medium"/>
              <a:buNone/>
              <a:defRPr i="0" sz="800" u="none" cap="none" strike="noStrike">
                <a:solidFill>
                  <a:schemeClr val="lt1"/>
                </a:solidFill>
                <a:latin typeface="Roboto Mono Medium"/>
                <a:ea typeface="Roboto Mono Medium"/>
                <a:cs typeface="Roboto Mono Medium"/>
                <a:sym typeface="Roboto Mono Medium"/>
              </a:defRPr>
            </a:lvl9pPr>
          </a:lstStyle>
          <a:p/>
        </p:txBody>
      </p:sp>
      <p:pic>
        <p:nvPicPr>
          <p:cNvPr descr="A black and white logo&#10;&#10;Description automatically generated" id="187" name="Google Shape;187;p29"/>
          <p:cNvPicPr preferRelativeResize="0"/>
          <p:nvPr/>
        </p:nvPicPr>
        <p:blipFill rotWithShape="1">
          <a:blip r:embed="rId4">
            <a:alphaModFix/>
          </a:blip>
          <a:srcRect b="0" l="0" r="0" t="0"/>
          <a:stretch/>
        </p:blipFill>
        <p:spPr>
          <a:xfrm>
            <a:off x="308501" y="4705337"/>
            <a:ext cx="793747" cy="151000"/>
          </a:xfrm>
          <a:prstGeom prst="rect">
            <a:avLst/>
          </a:prstGeom>
          <a:noFill/>
          <a:ln>
            <a:noFill/>
          </a:ln>
        </p:spPr>
      </p:pic>
      <p:sp>
        <p:nvSpPr>
          <p:cNvPr id="188" name="Google Shape;188;p29"/>
          <p:cNvSpPr txBox="1"/>
          <p:nvPr/>
        </p:nvSpPr>
        <p:spPr>
          <a:xfrm>
            <a:off x="7148272" y="4720334"/>
            <a:ext cx="1435800" cy="161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r>
              <a:rPr i="0" lang="en" sz="600" u="none" cap="none" strike="noStrike">
                <a:solidFill>
                  <a:schemeClr val="lt1"/>
                </a:solidFill>
                <a:latin typeface="Helvetica Neue Light"/>
                <a:ea typeface="Helvetica Neue Light"/>
                <a:cs typeface="Helvetica Neue Light"/>
                <a:sym typeface="Helvetica Neue Light"/>
              </a:rPr>
              <a:t>© 2024 Domino Data Lab, Inc.</a:t>
            </a:r>
            <a:endParaRPr i="0" sz="600" u="none" cap="none" strike="noStrike">
              <a:solidFill>
                <a:schemeClr val="lt1"/>
              </a:solidFill>
              <a:latin typeface="Helvetica Neue Light"/>
              <a:ea typeface="Helvetica Neue Light"/>
              <a:cs typeface="Helvetica Neue Light"/>
              <a:sym typeface="Helvetica Neue Light"/>
            </a:endParaRPr>
          </a:p>
        </p:txBody>
      </p:sp>
      <p:sp>
        <p:nvSpPr>
          <p:cNvPr id="189" name="Google Shape;189;p29"/>
          <p:cNvSpPr txBox="1"/>
          <p:nvPr/>
        </p:nvSpPr>
        <p:spPr>
          <a:xfrm>
            <a:off x="8321153" y="4708747"/>
            <a:ext cx="588900" cy="192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chemeClr val="lt1"/>
                </a:solidFill>
                <a:latin typeface="Helvetica Neue"/>
                <a:ea typeface="Helvetica Neue"/>
                <a:cs typeface="Helvetica Neue"/>
                <a:sym typeface="Helvetica Neue"/>
              </a:rPr>
              <a:t>‹#›</a:t>
            </a:fld>
            <a:endParaRPr b="0" i="0" sz="800" u="none" cap="none" strike="noStrike">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Headshots">
  <p:cSld name="CUSTOM_2">
    <p:bg>
      <p:bgPr>
        <a:solidFill>
          <a:schemeClr val="dk1"/>
        </a:solidFill>
      </p:bgPr>
    </p:bg>
    <p:spTree>
      <p:nvGrpSpPr>
        <p:cNvPr id="190" name="Shape 190"/>
        <p:cNvGrpSpPr/>
        <p:nvPr/>
      </p:nvGrpSpPr>
      <p:grpSpPr>
        <a:xfrm>
          <a:off x="0" y="0"/>
          <a:ext cx="0" cy="0"/>
          <a:chOff x="0" y="0"/>
          <a:chExt cx="0" cy="0"/>
        </a:xfrm>
      </p:grpSpPr>
      <p:sp>
        <p:nvSpPr>
          <p:cNvPr id="191" name="Google Shape;191;p30"/>
          <p:cNvSpPr txBox="1"/>
          <p:nvPr>
            <p:ph type="title"/>
          </p:nvPr>
        </p:nvSpPr>
        <p:spPr>
          <a:xfrm>
            <a:off x="292443" y="273844"/>
            <a:ext cx="7886700" cy="393600"/>
          </a:xfrm>
          <a:prstGeom prst="rect">
            <a:avLst/>
          </a:prstGeom>
        </p:spPr>
        <p:txBody>
          <a:bodyPr anchorCtr="0" anchor="t" bIns="34275" lIns="68575" spcFirstLastPara="1" rIns="68575" wrap="square" tIns="34275">
            <a:normAutofit/>
          </a:bodyPr>
          <a:lstStyle>
            <a:lvl1pPr lvl="0">
              <a:spcBef>
                <a:spcPts val="0"/>
              </a:spcBef>
              <a:spcAft>
                <a:spcPts val="0"/>
              </a:spcAft>
              <a:buClr>
                <a:schemeClr val="lt1"/>
              </a:buClr>
              <a:buSzPts val="2400"/>
              <a:buNone/>
              <a:defRPr>
                <a:solidFill>
                  <a:schemeClr val="lt1"/>
                </a:solidFill>
              </a:defRPr>
            </a:lvl1pPr>
            <a:lvl2pPr lvl="1">
              <a:spcBef>
                <a:spcPts val="0"/>
              </a:spcBef>
              <a:spcAft>
                <a:spcPts val="0"/>
              </a:spcAft>
              <a:buClr>
                <a:schemeClr val="lt1"/>
              </a:buClr>
              <a:buSzPts val="1100"/>
              <a:buNone/>
              <a:defRPr>
                <a:solidFill>
                  <a:schemeClr val="lt1"/>
                </a:solidFill>
              </a:defRPr>
            </a:lvl2pPr>
            <a:lvl3pPr lvl="2">
              <a:spcBef>
                <a:spcPts val="0"/>
              </a:spcBef>
              <a:spcAft>
                <a:spcPts val="0"/>
              </a:spcAft>
              <a:buClr>
                <a:schemeClr val="lt1"/>
              </a:buClr>
              <a:buSzPts val="1100"/>
              <a:buNone/>
              <a:defRPr>
                <a:solidFill>
                  <a:schemeClr val="lt1"/>
                </a:solidFill>
              </a:defRPr>
            </a:lvl3pPr>
            <a:lvl4pPr lvl="3">
              <a:spcBef>
                <a:spcPts val="0"/>
              </a:spcBef>
              <a:spcAft>
                <a:spcPts val="0"/>
              </a:spcAft>
              <a:buClr>
                <a:schemeClr val="lt1"/>
              </a:buClr>
              <a:buSzPts val="1100"/>
              <a:buNone/>
              <a:defRPr>
                <a:solidFill>
                  <a:schemeClr val="lt1"/>
                </a:solidFill>
              </a:defRPr>
            </a:lvl4pPr>
            <a:lvl5pPr lvl="4">
              <a:spcBef>
                <a:spcPts val="0"/>
              </a:spcBef>
              <a:spcAft>
                <a:spcPts val="0"/>
              </a:spcAft>
              <a:buClr>
                <a:schemeClr val="lt1"/>
              </a:buClr>
              <a:buSzPts val="1100"/>
              <a:buNone/>
              <a:defRPr>
                <a:solidFill>
                  <a:schemeClr val="lt1"/>
                </a:solidFill>
              </a:defRPr>
            </a:lvl5pPr>
            <a:lvl6pPr lvl="5">
              <a:spcBef>
                <a:spcPts val="0"/>
              </a:spcBef>
              <a:spcAft>
                <a:spcPts val="0"/>
              </a:spcAft>
              <a:buClr>
                <a:schemeClr val="lt1"/>
              </a:buClr>
              <a:buSzPts val="1100"/>
              <a:buNone/>
              <a:defRPr>
                <a:solidFill>
                  <a:schemeClr val="lt1"/>
                </a:solidFill>
              </a:defRPr>
            </a:lvl6pPr>
            <a:lvl7pPr lvl="6">
              <a:spcBef>
                <a:spcPts val="0"/>
              </a:spcBef>
              <a:spcAft>
                <a:spcPts val="0"/>
              </a:spcAft>
              <a:buClr>
                <a:schemeClr val="lt1"/>
              </a:buClr>
              <a:buSzPts val="1100"/>
              <a:buNone/>
              <a:defRPr>
                <a:solidFill>
                  <a:schemeClr val="lt1"/>
                </a:solidFill>
              </a:defRPr>
            </a:lvl7pPr>
            <a:lvl8pPr lvl="7">
              <a:spcBef>
                <a:spcPts val="0"/>
              </a:spcBef>
              <a:spcAft>
                <a:spcPts val="0"/>
              </a:spcAft>
              <a:buClr>
                <a:schemeClr val="lt1"/>
              </a:buClr>
              <a:buSzPts val="1100"/>
              <a:buNone/>
              <a:defRPr>
                <a:solidFill>
                  <a:schemeClr val="lt1"/>
                </a:solidFill>
              </a:defRPr>
            </a:lvl8pPr>
            <a:lvl9pPr lvl="8">
              <a:spcBef>
                <a:spcPts val="0"/>
              </a:spcBef>
              <a:spcAft>
                <a:spcPts val="0"/>
              </a:spcAft>
              <a:buClr>
                <a:schemeClr val="lt1"/>
              </a:buClr>
              <a:buSzPts val="1100"/>
              <a:buNone/>
              <a:defRPr>
                <a:solidFill>
                  <a:schemeClr val="lt1"/>
                </a:solidFill>
              </a:defRPr>
            </a:lvl9pPr>
          </a:lstStyle>
          <a:p/>
        </p:txBody>
      </p:sp>
      <p:sp>
        <p:nvSpPr>
          <p:cNvPr id="192" name="Google Shape;192;p30"/>
          <p:cNvSpPr/>
          <p:nvPr>
            <p:ph idx="2" type="pic"/>
          </p:nvPr>
        </p:nvSpPr>
        <p:spPr>
          <a:xfrm>
            <a:off x="608083" y="1336669"/>
            <a:ext cx="1617000" cy="1617000"/>
          </a:xfrm>
          <a:prstGeom prst="ellipse">
            <a:avLst/>
          </a:prstGeom>
          <a:noFill/>
          <a:ln>
            <a:noFill/>
          </a:ln>
        </p:spPr>
      </p:sp>
      <p:sp>
        <p:nvSpPr>
          <p:cNvPr id="193" name="Google Shape;193;p30"/>
          <p:cNvSpPr/>
          <p:nvPr>
            <p:ph idx="3" type="pic"/>
          </p:nvPr>
        </p:nvSpPr>
        <p:spPr>
          <a:xfrm>
            <a:off x="2711663" y="1336669"/>
            <a:ext cx="1617000" cy="1617000"/>
          </a:xfrm>
          <a:prstGeom prst="ellipse">
            <a:avLst/>
          </a:prstGeom>
          <a:noFill/>
          <a:ln>
            <a:noFill/>
          </a:ln>
        </p:spPr>
      </p:sp>
      <p:sp>
        <p:nvSpPr>
          <p:cNvPr id="194" name="Google Shape;194;p30"/>
          <p:cNvSpPr/>
          <p:nvPr>
            <p:ph idx="4" type="pic"/>
          </p:nvPr>
        </p:nvSpPr>
        <p:spPr>
          <a:xfrm>
            <a:off x="4815244" y="1336669"/>
            <a:ext cx="1617000" cy="1617000"/>
          </a:xfrm>
          <a:prstGeom prst="ellipse">
            <a:avLst/>
          </a:prstGeom>
          <a:noFill/>
          <a:ln>
            <a:noFill/>
          </a:ln>
        </p:spPr>
      </p:sp>
      <p:sp>
        <p:nvSpPr>
          <p:cNvPr id="195" name="Google Shape;195;p30"/>
          <p:cNvSpPr/>
          <p:nvPr>
            <p:ph idx="5" type="pic"/>
          </p:nvPr>
        </p:nvSpPr>
        <p:spPr>
          <a:xfrm>
            <a:off x="6918825" y="1336669"/>
            <a:ext cx="1617000" cy="1617000"/>
          </a:xfrm>
          <a:prstGeom prst="ellipse">
            <a:avLst/>
          </a:prstGeom>
          <a:noFill/>
          <a:ln>
            <a:noFill/>
          </a:ln>
        </p:spPr>
      </p:sp>
      <p:sp>
        <p:nvSpPr>
          <p:cNvPr id="196" name="Google Shape;196;p30"/>
          <p:cNvSpPr txBox="1"/>
          <p:nvPr>
            <p:ph idx="1" type="body"/>
          </p:nvPr>
        </p:nvSpPr>
        <p:spPr>
          <a:xfrm>
            <a:off x="699790" y="3216188"/>
            <a:ext cx="1617000" cy="267900"/>
          </a:xfrm>
          <a:prstGeom prst="rect">
            <a:avLst/>
          </a:prstGeom>
          <a:noFill/>
          <a:ln>
            <a:noFill/>
          </a:ln>
        </p:spPr>
        <p:txBody>
          <a:bodyPr anchorCtr="0" anchor="t" bIns="34275" lIns="0" spcFirstLastPara="1" rIns="68575" wrap="square" tIns="34275">
            <a:noAutofit/>
          </a:bodyPr>
          <a:lstStyle>
            <a:lvl1pPr indent="-228600" lvl="0" marL="457200" marR="0" algn="l">
              <a:lnSpc>
                <a:spcPct val="90000"/>
              </a:lnSpc>
              <a:spcBef>
                <a:spcPts val="800"/>
              </a:spcBef>
              <a:spcAft>
                <a:spcPts val="0"/>
              </a:spcAft>
              <a:buClr>
                <a:schemeClr val="lt1"/>
              </a:buClr>
              <a:buSzPts val="1100"/>
              <a:buNone/>
              <a:defRPr b="1" i="0" sz="1100" u="none" cap="none" strike="noStrike">
                <a:solidFill>
                  <a:schemeClr val="lt1"/>
                </a:solidFill>
              </a:defRPr>
            </a:lvl1pPr>
            <a:lvl2pPr indent="-228600" lvl="1" marL="914400" marR="0" algn="l">
              <a:lnSpc>
                <a:spcPct val="90000"/>
              </a:lnSpc>
              <a:spcBef>
                <a:spcPts val="400"/>
              </a:spcBef>
              <a:spcAft>
                <a:spcPts val="0"/>
              </a:spcAft>
              <a:buClr>
                <a:schemeClr val="lt1"/>
              </a:buClr>
              <a:buSzPts val="1100"/>
              <a:buNone/>
              <a:defRPr b="1" i="0" sz="1100" u="none" cap="none" strike="noStrike">
                <a:solidFill>
                  <a:schemeClr val="lt1"/>
                </a:solidFill>
              </a:defRPr>
            </a:lvl2pPr>
            <a:lvl3pPr indent="-228600" lvl="2" marL="1371600" marR="0" algn="l">
              <a:lnSpc>
                <a:spcPct val="90000"/>
              </a:lnSpc>
              <a:spcBef>
                <a:spcPts val="400"/>
              </a:spcBef>
              <a:spcAft>
                <a:spcPts val="0"/>
              </a:spcAft>
              <a:buClr>
                <a:schemeClr val="lt1"/>
              </a:buClr>
              <a:buSzPts val="1100"/>
              <a:buNone/>
              <a:defRPr b="1" i="0" sz="1100" u="none" cap="none" strike="noStrike">
                <a:solidFill>
                  <a:schemeClr val="lt1"/>
                </a:solidFill>
              </a:defRPr>
            </a:lvl3pPr>
            <a:lvl4pPr indent="-228600" lvl="3" marL="1828800" marR="0" algn="l">
              <a:lnSpc>
                <a:spcPct val="90000"/>
              </a:lnSpc>
              <a:spcBef>
                <a:spcPts val="400"/>
              </a:spcBef>
              <a:spcAft>
                <a:spcPts val="0"/>
              </a:spcAft>
              <a:buClr>
                <a:schemeClr val="lt1"/>
              </a:buClr>
              <a:buSzPts val="1100"/>
              <a:buNone/>
              <a:defRPr b="1" i="0" sz="1100" u="none" cap="none" strike="noStrike">
                <a:solidFill>
                  <a:schemeClr val="lt1"/>
                </a:solidFill>
              </a:defRPr>
            </a:lvl4pPr>
            <a:lvl5pPr indent="-228600" lvl="4" marL="2286000" marR="0" algn="l">
              <a:lnSpc>
                <a:spcPct val="90000"/>
              </a:lnSpc>
              <a:spcBef>
                <a:spcPts val="400"/>
              </a:spcBef>
              <a:spcAft>
                <a:spcPts val="0"/>
              </a:spcAft>
              <a:buClr>
                <a:schemeClr val="lt1"/>
              </a:buClr>
              <a:buSzPts val="1100"/>
              <a:buNone/>
              <a:defRPr b="1" i="0" sz="1100" u="none" cap="none" strike="noStrike">
                <a:solidFill>
                  <a:schemeClr val="lt1"/>
                </a:solidFill>
              </a:defRPr>
            </a:lvl5pPr>
            <a:lvl6pPr indent="-228600" lvl="5" marL="2743200" marR="0" algn="l">
              <a:lnSpc>
                <a:spcPct val="90000"/>
              </a:lnSpc>
              <a:spcBef>
                <a:spcPts val="400"/>
              </a:spcBef>
              <a:spcAft>
                <a:spcPts val="0"/>
              </a:spcAft>
              <a:buClr>
                <a:schemeClr val="lt1"/>
              </a:buClr>
              <a:buSzPts val="1100"/>
              <a:buNone/>
              <a:defRPr b="1" i="0" sz="1100" u="none" cap="none" strike="noStrike">
                <a:solidFill>
                  <a:schemeClr val="lt1"/>
                </a:solidFill>
              </a:defRPr>
            </a:lvl6pPr>
            <a:lvl7pPr indent="-228600" lvl="6" marL="3200400" marR="0" algn="l">
              <a:lnSpc>
                <a:spcPct val="90000"/>
              </a:lnSpc>
              <a:spcBef>
                <a:spcPts val="400"/>
              </a:spcBef>
              <a:spcAft>
                <a:spcPts val="0"/>
              </a:spcAft>
              <a:buClr>
                <a:schemeClr val="lt1"/>
              </a:buClr>
              <a:buSzPts val="1100"/>
              <a:buNone/>
              <a:defRPr b="1" i="0" sz="1100" u="none" cap="none" strike="noStrike">
                <a:solidFill>
                  <a:schemeClr val="lt1"/>
                </a:solidFill>
              </a:defRPr>
            </a:lvl7pPr>
            <a:lvl8pPr indent="-228600" lvl="7" marL="3657600" marR="0" algn="l">
              <a:lnSpc>
                <a:spcPct val="90000"/>
              </a:lnSpc>
              <a:spcBef>
                <a:spcPts val="400"/>
              </a:spcBef>
              <a:spcAft>
                <a:spcPts val="0"/>
              </a:spcAft>
              <a:buClr>
                <a:schemeClr val="lt1"/>
              </a:buClr>
              <a:buSzPts val="1100"/>
              <a:buNone/>
              <a:defRPr b="1" i="0" sz="1100" u="none" cap="none" strike="noStrike">
                <a:solidFill>
                  <a:schemeClr val="lt1"/>
                </a:solidFill>
              </a:defRPr>
            </a:lvl8pPr>
            <a:lvl9pPr indent="-228600" lvl="8" marL="4114800" marR="0" algn="l">
              <a:lnSpc>
                <a:spcPct val="90000"/>
              </a:lnSpc>
              <a:spcBef>
                <a:spcPts val="400"/>
              </a:spcBef>
              <a:spcAft>
                <a:spcPts val="0"/>
              </a:spcAft>
              <a:buClr>
                <a:schemeClr val="lt1"/>
              </a:buClr>
              <a:buSzPts val="1100"/>
              <a:buNone/>
              <a:defRPr b="1" i="0" sz="1100" u="none" cap="none" strike="noStrike">
                <a:solidFill>
                  <a:schemeClr val="lt1"/>
                </a:solidFill>
              </a:defRPr>
            </a:lvl9pPr>
          </a:lstStyle>
          <a:p/>
        </p:txBody>
      </p:sp>
      <p:sp>
        <p:nvSpPr>
          <p:cNvPr id="197" name="Google Shape;197;p30"/>
          <p:cNvSpPr txBox="1"/>
          <p:nvPr>
            <p:ph idx="6" type="body"/>
          </p:nvPr>
        </p:nvSpPr>
        <p:spPr>
          <a:xfrm>
            <a:off x="699790" y="3461376"/>
            <a:ext cx="1617000" cy="267900"/>
          </a:xfrm>
          <a:prstGeom prst="rect">
            <a:avLst/>
          </a:prstGeom>
          <a:noFill/>
          <a:ln>
            <a:noFill/>
          </a:ln>
        </p:spPr>
        <p:txBody>
          <a:bodyPr anchorCtr="0" anchor="t" bIns="34275" lIns="0" spcFirstLastPara="1" rIns="68575" wrap="square" tIns="34275">
            <a:noAutofit/>
          </a:bodyPr>
          <a:lstStyle>
            <a:lvl1pPr indent="-228600" lvl="0" marL="457200" marR="0" algn="l">
              <a:lnSpc>
                <a:spcPct val="90000"/>
              </a:lnSpc>
              <a:spcBef>
                <a:spcPts val="8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9pPr>
          </a:lstStyle>
          <a:p/>
        </p:txBody>
      </p:sp>
      <p:sp>
        <p:nvSpPr>
          <p:cNvPr id="198" name="Google Shape;198;p30"/>
          <p:cNvSpPr txBox="1"/>
          <p:nvPr>
            <p:ph idx="7" type="body"/>
          </p:nvPr>
        </p:nvSpPr>
        <p:spPr>
          <a:xfrm>
            <a:off x="2803369" y="3216188"/>
            <a:ext cx="1617000" cy="267900"/>
          </a:xfrm>
          <a:prstGeom prst="rect">
            <a:avLst/>
          </a:prstGeom>
          <a:noFill/>
          <a:ln>
            <a:noFill/>
          </a:ln>
        </p:spPr>
        <p:txBody>
          <a:bodyPr anchorCtr="0" anchor="t" bIns="34275" lIns="0" spcFirstLastPara="1" rIns="68575" wrap="square" tIns="34275">
            <a:noAutofit/>
          </a:bodyPr>
          <a:lstStyle>
            <a:lvl1pPr indent="-228600" lvl="0" marL="457200" marR="0" algn="l">
              <a:lnSpc>
                <a:spcPct val="90000"/>
              </a:lnSpc>
              <a:spcBef>
                <a:spcPts val="800"/>
              </a:spcBef>
              <a:spcAft>
                <a:spcPts val="0"/>
              </a:spcAft>
              <a:buClr>
                <a:schemeClr val="lt1"/>
              </a:buClr>
              <a:buSzPts val="1100"/>
              <a:buNone/>
              <a:defRPr b="1" i="0" sz="1100" u="none" cap="none" strike="noStrike">
                <a:solidFill>
                  <a:schemeClr val="lt1"/>
                </a:solidFill>
              </a:defRPr>
            </a:lvl1pPr>
            <a:lvl2pPr indent="-228600" lvl="1" marL="914400" marR="0" algn="l">
              <a:lnSpc>
                <a:spcPct val="90000"/>
              </a:lnSpc>
              <a:spcBef>
                <a:spcPts val="400"/>
              </a:spcBef>
              <a:spcAft>
                <a:spcPts val="0"/>
              </a:spcAft>
              <a:buClr>
                <a:schemeClr val="lt1"/>
              </a:buClr>
              <a:buSzPts val="1100"/>
              <a:buNone/>
              <a:defRPr b="1" i="0" sz="1100" u="none" cap="none" strike="noStrike">
                <a:solidFill>
                  <a:schemeClr val="lt1"/>
                </a:solidFill>
              </a:defRPr>
            </a:lvl2pPr>
            <a:lvl3pPr indent="-228600" lvl="2" marL="1371600" marR="0" algn="l">
              <a:lnSpc>
                <a:spcPct val="90000"/>
              </a:lnSpc>
              <a:spcBef>
                <a:spcPts val="400"/>
              </a:spcBef>
              <a:spcAft>
                <a:spcPts val="0"/>
              </a:spcAft>
              <a:buClr>
                <a:schemeClr val="lt1"/>
              </a:buClr>
              <a:buSzPts val="1100"/>
              <a:buNone/>
              <a:defRPr b="1" i="0" sz="1100" u="none" cap="none" strike="noStrike">
                <a:solidFill>
                  <a:schemeClr val="lt1"/>
                </a:solidFill>
              </a:defRPr>
            </a:lvl3pPr>
            <a:lvl4pPr indent="-228600" lvl="3" marL="1828800" marR="0" algn="l">
              <a:lnSpc>
                <a:spcPct val="90000"/>
              </a:lnSpc>
              <a:spcBef>
                <a:spcPts val="400"/>
              </a:spcBef>
              <a:spcAft>
                <a:spcPts val="0"/>
              </a:spcAft>
              <a:buClr>
                <a:schemeClr val="lt1"/>
              </a:buClr>
              <a:buSzPts val="1100"/>
              <a:buNone/>
              <a:defRPr b="1" i="0" sz="1100" u="none" cap="none" strike="noStrike">
                <a:solidFill>
                  <a:schemeClr val="lt1"/>
                </a:solidFill>
              </a:defRPr>
            </a:lvl4pPr>
            <a:lvl5pPr indent="-228600" lvl="4" marL="2286000" marR="0" algn="l">
              <a:lnSpc>
                <a:spcPct val="90000"/>
              </a:lnSpc>
              <a:spcBef>
                <a:spcPts val="400"/>
              </a:spcBef>
              <a:spcAft>
                <a:spcPts val="0"/>
              </a:spcAft>
              <a:buClr>
                <a:schemeClr val="lt1"/>
              </a:buClr>
              <a:buSzPts val="1100"/>
              <a:buNone/>
              <a:defRPr b="1" i="0" sz="1100" u="none" cap="none" strike="noStrike">
                <a:solidFill>
                  <a:schemeClr val="lt1"/>
                </a:solidFill>
              </a:defRPr>
            </a:lvl5pPr>
            <a:lvl6pPr indent="-228600" lvl="5" marL="2743200" marR="0" algn="l">
              <a:lnSpc>
                <a:spcPct val="90000"/>
              </a:lnSpc>
              <a:spcBef>
                <a:spcPts val="400"/>
              </a:spcBef>
              <a:spcAft>
                <a:spcPts val="0"/>
              </a:spcAft>
              <a:buClr>
                <a:schemeClr val="lt1"/>
              </a:buClr>
              <a:buSzPts val="1100"/>
              <a:buNone/>
              <a:defRPr b="1" i="0" sz="1100" u="none" cap="none" strike="noStrike">
                <a:solidFill>
                  <a:schemeClr val="lt1"/>
                </a:solidFill>
              </a:defRPr>
            </a:lvl6pPr>
            <a:lvl7pPr indent="-228600" lvl="6" marL="3200400" marR="0" algn="l">
              <a:lnSpc>
                <a:spcPct val="90000"/>
              </a:lnSpc>
              <a:spcBef>
                <a:spcPts val="400"/>
              </a:spcBef>
              <a:spcAft>
                <a:spcPts val="0"/>
              </a:spcAft>
              <a:buClr>
                <a:schemeClr val="lt1"/>
              </a:buClr>
              <a:buSzPts val="1100"/>
              <a:buNone/>
              <a:defRPr b="1" i="0" sz="1100" u="none" cap="none" strike="noStrike">
                <a:solidFill>
                  <a:schemeClr val="lt1"/>
                </a:solidFill>
              </a:defRPr>
            </a:lvl7pPr>
            <a:lvl8pPr indent="-228600" lvl="7" marL="3657600" marR="0" algn="l">
              <a:lnSpc>
                <a:spcPct val="90000"/>
              </a:lnSpc>
              <a:spcBef>
                <a:spcPts val="400"/>
              </a:spcBef>
              <a:spcAft>
                <a:spcPts val="0"/>
              </a:spcAft>
              <a:buClr>
                <a:schemeClr val="lt1"/>
              </a:buClr>
              <a:buSzPts val="1100"/>
              <a:buNone/>
              <a:defRPr b="1" i="0" sz="1100" u="none" cap="none" strike="noStrike">
                <a:solidFill>
                  <a:schemeClr val="lt1"/>
                </a:solidFill>
              </a:defRPr>
            </a:lvl8pPr>
            <a:lvl9pPr indent="-228600" lvl="8" marL="4114800" marR="0" algn="l">
              <a:lnSpc>
                <a:spcPct val="90000"/>
              </a:lnSpc>
              <a:spcBef>
                <a:spcPts val="400"/>
              </a:spcBef>
              <a:spcAft>
                <a:spcPts val="0"/>
              </a:spcAft>
              <a:buClr>
                <a:schemeClr val="lt1"/>
              </a:buClr>
              <a:buSzPts val="1100"/>
              <a:buNone/>
              <a:defRPr b="1" i="0" sz="1100" u="none" cap="none" strike="noStrike">
                <a:solidFill>
                  <a:schemeClr val="lt1"/>
                </a:solidFill>
              </a:defRPr>
            </a:lvl9pPr>
          </a:lstStyle>
          <a:p/>
        </p:txBody>
      </p:sp>
      <p:sp>
        <p:nvSpPr>
          <p:cNvPr id="199" name="Google Shape;199;p30"/>
          <p:cNvSpPr txBox="1"/>
          <p:nvPr>
            <p:ph idx="8" type="body"/>
          </p:nvPr>
        </p:nvSpPr>
        <p:spPr>
          <a:xfrm>
            <a:off x="2803369" y="3461376"/>
            <a:ext cx="1617000" cy="267900"/>
          </a:xfrm>
          <a:prstGeom prst="rect">
            <a:avLst/>
          </a:prstGeom>
          <a:noFill/>
          <a:ln>
            <a:noFill/>
          </a:ln>
        </p:spPr>
        <p:txBody>
          <a:bodyPr anchorCtr="0" anchor="t" bIns="34275" lIns="0" spcFirstLastPara="1" rIns="68575" wrap="square" tIns="34275">
            <a:noAutofit/>
          </a:bodyPr>
          <a:lstStyle>
            <a:lvl1pPr indent="-228600" lvl="0" marL="457200" marR="0" algn="l">
              <a:lnSpc>
                <a:spcPct val="90000"/>
              </a:lnSpc>
              <a:spcBef>
                <a:spcPts val="8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9pPr>
          </a:lstStyle>
          <a:p/>
        </p:txBody>
      </p:sp>
      <p:sp>
        <p:nvSpPr>
          <p:cNvPr id="200" name="Google Shape;200;p30"/>
          <p:cNvSpPr txBox="1"/>
          <p:nvPr>
            <p:ph idx="9" type="body"/>
          </p:nvPr>
        </p:nvSpPr>
        <p:spPr>
          <a:xfrm>
            <a:off x="4906950" y="3216188"/>
            <a:ext cx="1617000" cy="267900"/>
          </a:xfrm>
          <a:prstGeom prst="rect">
            <a:avLst/>
          </a:prstGeom>
          <a:noFill/>
          <a:ln>
            <a:noFill/>
          </a:ln>
        </p:spPr>
        <p:txBody>
          <a:bodyPr anchorCtr="0" anchor="t" bIns="34275" lIns="0" spcFirstLastPara="1" rIns="68575" wrap="square" tIns="34275">
            <a:noAutofit/>
          </a:bodyPr>
          <a:lstStyle>
            <a:lvl1pPr indent="-228600" lvl="0" marL="457200" marR="0" algn="l">
              <a:lnSpc>
                <a:spcPct val="90000"/>
              </a:lnSpc>
              <a:spcBef>
                <a:spcPts val="800"/>
              </a:spcBef>
              <a:spcAft>
                <a:spcPts val="0"/>
              </a:spcAft>
              <a:buClr>
                <a:schemeClr val="lt1"/>
              </a:buClr>
              <a:buSzPts val="1100"/>
              <a:buNone/>
              <a:defRPr b="1" i="0" sz="1100" u="none" cap="none" strike="noStrike">
                <a:solidFill>
                  <a:schemeClr val="lt1"/>
                </a:solidFill>
              </a:defRPr>
            </a:lvl1pPr>
            <a:lvl2pPr indent="-228600" lvl="1" marL="914400" marR="0" algn="l">
              <a:lnSpc>
                <a:spcPct val="90000"/>
              </a:lnSpc>
              <a:spcBef>
                <a:spcPts val="400"/>
              </a:spcBef>
              <a:spcAft>
                <a:spcPts val="0"/>
              </a:spcAft>
              <a:buClr>
                <a:schemeClr val="lt1"/>
              </a:buClr>
              <a:buSzPts val="1100"/>
              <a:buNone/>
              <a:defRPr b="1" i="0" sz="1100" u="none" cap="none" strike="noStrike">
                <a:solidFill>
                  <a:schemeClr val="lt1"/>
                </a:solidFill>
              </a:defRPr>
            </a:lvl2pPr>
            <a:lvl3pPr indent="-228600" lvl="2" marL="1371600" marR="0" algn="l">
              <a:lnSpc>
                <a:spcPct val="90000"/>
              </a:lnSpc>
              <a:spcBef>
                <a:spcPts val="400"/>
              </a:spcBef>
              <a:spcAft>
                <a:spcPts val="0"/>
              </a:spcAft>
              <a:buClr>
                <a:schemeClr val="lt1"/>
              </a:buClr>
              <a:buSzPts val="1100"/>
              <a:buNone/>
              <a:defRPr b="1" i="0" sz="1100" u="none" cap="none" strike="noStrike">
                <a:solidFill>
                  <a:schemeClr val="lt1"/>
                </a:solidFill>
              </a:defRPr>
            </a:lvl3pPr>
            <a:lvl4pPr indent="-228600" lvl="3" marL="1828800" marR="0" algn="l">
              <a:lnSpc>
                <a:spcPct val="90000"/>
              </a:lnSpc>
              <a:spcBef>
                <a:spcPts val="400"/>
              </a:spcBef>
              <a:spcAft>
                <a:spcPts val="0"/>
              </a:spcAft>
              <a:buClr>
                <a:schemeClr val="lt1"/>
              </a:buClr>
              <a:buSzPts val="1100"/>
              <a:buNone/>
              <a:defRPr b="1" i="0" sz="1100" u="none" cap="none" strike="noStrike">
                <a:solidFill>
                  <a:schemeClr val="lt1"/>
                </a:solidFill>
              </a:defRPr>
            </a:lvl4pPr>
            <a:lvl5pPr indent="-228600" lvl="4" marL="2286000" marR="0" algn="l">
              <a:lnSpc>
                <a:spcPct val="90000"/>
              </a:lnSpc>
              <a:spcBef>
                <a:spcPts val="400"/>
              </a:spcBef>
              <a:spcAft>
                <a:spcPts val="0"/>
              </a:spcAft>
              <a:buClr>
                <a:schemeClr val="lt1"/>
              </a:buClr>
              <a:buSzPts val="1100"/>
              <a:buNone/>
              <a:defRPr b="1" i="0" sz="1100" u="none" cap="none" strike="noStrike">
                <a:solidFill>
                  <a:schemeClr val="lt1"/>
                </a:solidFill>
              </a:defRPr>
            </a:lvl5pPr>
            <a:lvl6pPr indent="-228600" lvl="5" marL="2743200" marR="0" algn="l">
              <a:lnSpc>
                <a:spcPct val="90000"/>
              </a:lnSpc>
              <a:spcBef>
                <a:spcPts val="400"/>
              </a:spcBef>
              <a:spcAft>
                <a:spcPts val="0"/>
              </a:spcAft>
              <a:buClr>
                <a:schemeClr val="lt1"/>
              </a:buClr>
              <a:buSzPts val="1100"/>
              <a:buNone/>
              <a:defRPr b="1" i="0" sz="1100" u="none" cap="none" strike="noStrike">
                <a:solidFill>
                  <a:schemeClr val="lt1"/>
                </a:solidFill>
              </a:defRPr>
            </a:lvl6pPr>
            <a:lvl7pPr indent="-228600" lvl="6" marL="3200400" marR="0" algn="l">
              <a:lnSpc>
                <a:spcPct val="90000"/>
              </a:lnSpc>
              <a:spcBef>
                <a:spcPts val="400"/>
              </a:spcBef>
              <a:spcAft>
                <a:spcPts val="0"/>
              </a:spcAft>
              <a:buClr>
                <a:schemeClr val="lt1"/>
              </a:buClr>
              <a:buSzPts val="1100"/>
              <a:buNone/>
              <a:defRPr b="1" i="0" sz="1100" u="none" cap="none" strike="noStrike">
                <a:solidFill>
                  <a:schemeClr val="lt1"/>
                </a:solidFill>
              </a:defRPr>
            </a:lvl7pPr>
            <a:lvl8pPr indent="-228600" lvl="7" marL="3657600" marR="0" algn="l">
              <a:lnSpc>
                <a:spcPct val="90000"/>
              </a:lnSpc>
              <a:spcBef>
                <a:spcPts val="400"/>
              </a:spcBef>
              <a:spcAft>
                <a:spcPts val="0"/>
              </a:spcAft>
              <a:buClr>
                <a:schemeClr val="lt1"/>
              </a:buClr>
              <a:buSzPts val="1100"/>
              <a:buNone/>
              <a:defRPr b="1" i="0" sz="1100" u="none" cap="none" strike="noStrike">
                <a:solidFill>
                  <a:schemeClr val="lt1"/>
                </a:solidFill>
              </a:defRPr>
            </a:lvl8pPr>
            <a:lvl9pPr indent="-228600" lvl="8" marL="4114800" marR="0" algn="l">
              <a:lnSpc>
                <a:spcPct val="90000"/>
              </a:lnSpc>
              <a:spcBef>
                <a:spcPts val="400"/>
              </a:spcBef>
              <a:spcAft>
                <a:spcPts val="0"/>
              </a:spcAft>
              <a:buClr>
                <a:schemeClr val="lt1"/>
              </a:buClr>
              <a:buSzPts val="1100"/>
              <a:buNone/>
              <a:defRPr b="1" i="0" sz="1100" u="none" cap="none" strike="noStrike">
                <a:solidFill>
                  <a:schemeClr val="lt1"/>
                </a:solidFill>
              </a:defRPr>
            </a:lvl9pPr>
          </a:lstStyle>
          <a:p/>
        </p:txBody>
      </p:sp>
      <p:sp>
        <p:nvSpPr>
          <p:cNvPr id="201" name="Google Shape;201;p30"/>
          <p:cNvSpPr txBox="1"/>
          <p:nvPr>
            <p:ph idx="13" type="body"/>
          </p:nvPr>
        </p:nvSpPr>
        <p:spPr>
          <a:xfrm>
            <a:off x="4906950" y="3461376"/>
            <a:ext cx="1617000" cy="267900"/>
          </a:xfrm>
          <a:prstGeom prst="rect">
            <a:avLst/>
          </a:prstGeom>
          <a:noFill/>
          <a:ln>
            <a:noFill/>
          </a:ln>
        </p:spPr>
        <p:txBody>
          <a:bodyPr anchorCtr="0" anchor="t" bIns="34275" lIns="0" spcFirstLastPara="1" rIns="68575" wrap="square" tIns="34275">
            <a:noAutofit/>
          </a:bodyPr>
          <a:lstStyle>
            <a:lvl1pPr indent="-228600" lvl="0" marL="457200" marR="0" algn="l">
              <a:lnSpc>
                <a:spcPct val="90000"/>
              </a:lnSpc>
              <a:spcBef>
                <a:spcPts val="8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9pPr>
          </a:lstStyle>
          <a:p/>
        </p:txBody>
      </p:sp>
      <p:sp>
        <p:nvSpPr>
          <p:cNvPr id="202" name="Google Shape;202;p30"/>
          <p:cNvSpPr txBox="1"/>
          <p:nvPr>
            <p:ph idx="14" type="body"/>
          </p:nvPr>
        </p:nvSpPr>
        <p:spPr>
          <a:xfrm>
            <a:off x="7010531" y="3216188"/>
            <a:ext cx="1617000" cy="267900"/>
          </a:xfrm>
          <a:prstGeom prst="rect">
            <a:avLst/>
          </a:prstGeom>
          <a:noFill/>
          <a:ln>
            <a:noFill/>
          </a:ln>
        </p:spPr>
        <p:txBody>
          <a:bodyPr anchorCtr="0" anchor="t" bIns="34275" lIns="0" spcFirstLastPara="1" rIns="68575" wrap="square" tIns="34275">
            <a:noAutofit/>
          </a:bodyPr>
          <a:lstStyle>
            <a:lvl1pPr indent="-228600" lvl="0" marL="457200" marR="0" algn="l">
              <a:lnSpc>
                <a:spcPct val="90000"/>
              </a:lnSpc>
              <a:spcBef>
                <a:spcPts val="800"/>
              </a:spcBef>
              <a:spcAft>
                <a:spcPts val="0"/>
              </a:spcAft>
              <a:buClr>
                <a:schemeClr val="lt1"/>
              </a:buClr>
              <a:buSzPts val="1100"/>
              <a:buNone/>
              <a:defRPr b="1" i="0" sz="1100" u="none" cap="none" strike="noStrike">
                <a:solidFill>
                  <a:schemeClr val="lt1"/>
                </a:solidFill>
              </a:defRPr>
            </a:lvl1pPr>
            <a:lvl2pPr indent="-228600" lvl="1" marL="914400" marR="0" algn="l">
              <a:lnSpc>
                <a:spcPct val="90000"/>
              </a:lnSpc>
              <a:spcBef>
                <a:spcPts val="400"/>
              </a:spcBef>
              <a:spcAft>
                <a:spcPts val="0"/>
              </a:spcAft>
              <a:buClr>
                <a:schemeClr val="lt1"/>
              </a:buClr>
              <a:buSzPts val="1100"/>
              <a:buNone/>
              <a:defRPr b="1" i="0" sz="1100" u="none" cap="none" strike="noStrike">
                <a:solidFill>
                  <a:schemeClr val="lt1"/>
                </a:solidFill>
              </a:defRPr>
            </a:lvl2pPr>
            <a:lvl3pPr indent="-228600" lvl="2" marL="1371600" marR="0" algn="l">
              <a:lnSpc>
                <a:spcPct val="90000"/>
              </a:lnSpc>
              <a:spcBef>
                <a:spcPts val="400"/>
              </a:spcBef>
              <a:spcAft>
                <a:spcPts val="0"/>
              </a:spcAft>
              <a:buClr>
                <a:schemeClr val="lt1"/>
              </a:buClr>
              <a:buSzPts val="1100"/>
              <a:buNone/>
              <a:defRPr b="1" i="0" sz="1100" u="none" cap="none" strike="noStrike">
                <a:solidFill>
                  <a:schemeClr val="lt1"/>
                </a:solidFill>
              </a:defRPr>
            </a:lvl3pPr>
            <a:lvl4pPr indent="-228600" lvl="3" marL="1828800" marR="0" algn="l">
              <a:lnSpc>
                <a:spcPct val="90000"/>
              </a:lnSpc>
              <a:spcBef>
                <a:spcPts val="400"/>
              </a:spcBef>
              <a:spcAft>
                <a:spcPts val="0"/>
              </a:spcAft>
              <a:buClr>
                <a:schemeClr val="lt1"/>
              </a:buClr>
              <a:buSzPts val="1100"/>
              <a:buNone/>
              <a:defRPr b="1" i="0" sz="1100" u="none" cap="none" strike="noStrike">
                <a:solidFill>
                  <a:schemeClr val="lt1"/>
                </a:solidFill>
              </a:defRPr>
            </a:lvl4pPr>
            <a:lvl5pPr indent="-228600" lvl="4" marL="2286000" marR="0" algn="l">
              <a:lnSpc>
                <a:spcPct val="90000"/>
              </a:lnSpc>
              <a:spcBef>
                <a:spcPts val="400"/>
              </a:spcBef>
              <a:spcAft>
                <a:spcPts val="0"/>
              </a:spcAft>
              <a:buClr>
                <a:schemeClr val="lt1"/>
              </a:buClr>
              <a:buSzPts val="1100"/>
              <a:buNone/>
              <a:defRPr b="1" i="0" sz="1100" u="none" cap="none" strike="noStrike">
                <a:solidFill>
                  <a:schemeClr val="lt1"/>
                </a:solidFill>
              </a:defRPr>
            </a:lvl5pPr>
            <a:lvl6pPr indent="-228600" lvl="5" marL="2743200" marR="0" algn="l">
              <a:lnSpc>
                <a:spcPct val="90000"/>
              </a:lnSpc>
              <a:spcBef>
                <a:spcPts val="400"/>
              </a:spcBef>
              <a:spcAft>
                <a:spcPts val="0"/>
              </a:spcAft>
              <a:buClr>
                <a:schemeClr val="lt1"/>
              </a:buClr>
              <a:buSzPts val="1100"/>
              <a:buNone/>
              <a:defRPr b="1" i="0" sz="1100" u="none" cap="none" strike="noStrike">
                <a:solidFill>
                  <a:schemeClr val="lt1"/>
                </a:solidFill>
              </a:defRPr>
            </a:lvl6pPr>
            <a:lvl7pPr indent="-228600" lvl="6" marL="3200400" marR="0" algn="l">
              <a:lnSpc>
                <a:spcPct val="90000"/>
              </a:lnSpc>
              <a:spcBef>
                <a:spcPts val="400"/>
              </a:spcBef>
              <a:spcAft>
                <a:spcPts val="0"/>
              </a:spcAft>
              <a:buClr>
                <a:schemeClr val="lt1"/>
              </a:buClr>
              <a:buSzPts val="1100"/>
              <a:buNone/>
              <a:defRPr b="1" i="0" sz="1100" u="none" cap="none" strike="noStrike">
                <a:solidFill>
                  <a:schemeClr val="lt1"/>
                </a:solidFill>
              </a:defRPr>
            </a:lvl7pPr>
            <a:lvl8pPr indent="-228600" lvl="7" marL="3657600" marR="0" algn="l">
              <a:lnSpc>
                <a:spcPct val="90000"/>
              </a:lnSpc>
              <a:spcBef>
                <a:spcPts val="400"/>
              </a:spcBef>
              <a:spcAft>
                <a:spcPts val="0"/>
              </a:spcAft>
              <a:buClr>
                <a:schemeClr val="lt1"/>
              </a:buClr>
              <a:buSzPts val="1100"/>
              <a:buNone/>
              <a:defRPr b="1" i="0" sz="1100" u="none" cap="none" strike="noStrike">
                <a:solidFill>
                  <a:schemeClr val="lt1"/>
                </a:solidFill>
              </a:defRPr>
            </a:lvl8pPr>
            <a:lvl9pPr indent="-228600" lvl="8" marL="4114800" marR="0" algn="l">
              <a:lnSpc>
                <a:spcPct val="90000"/>
              </a:lnSpc>
              <a:spcBef>
                <a:spcPts val="400"/>
              </a:spcBef>
              <a:spcAft>
                <a:spcPts val="0"/>
              </a:spcAft>
              <a:buClr>
                <a:schemeClr val="lt1"/>
              </a:buClr>
              <a:buSzPts val="1100"/>
              <a:buNone/>
              <a:defRPr b="1" i="0" sz="1100" u="none" cap="none" strike="noStrike">
                <a:solidFill>
                  <a:schemeClr val="lt1"/>
                </a:solidFill>
              </a:defRPr>
            </a:lvl9pPr>
          </a:lstStyle>
          <a:p/>
        </p:txBody>
      </p:sp>
      <p:sp>
        <p:nvSpPr>
          <p:cNvPr id="203" name="Google Shape;203;p30"/>
          <p:cNvSpPr txBox="1"/>
          <p:nvPr>
            <p:ph idx="15" type="body"/>
          </p:nvPr>
        </p:nvSpPr>
        <p:spPr>
          <a:xfrm>
            <a:off x="7010531" y="3461376"/>
            <a:ext cx="1617000" cy="267900"/>
          </a:xfrm>
          <a:prstGeom prst="rect">
            <a:avLst/>
          </a:prstGeom>
          <a:noFill/>
          <a:ln>
            <a:noFill/>
          </a:ln>
        </p:spPr>
        <p:txBody>
          <a:bodyPr anchorCtr="0" anchor="t" bIns="34275" lIns="0" spcFirstLastPara="1" rIns="68575" wrap="square" tIns="34275">
            <a:noAutofit/>
          </a:bodyPr>
          <a:lstStyle>
            <a:lvl1pPr indent="-228600" lvl="0" marL="457200" marR="0" algn="l">
              <a:lnSpc>
                <a:spcPct val="90000"/>
              </a:lnSpc>
              <a:spcBef>
                <a:spcPts val="8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accent3"/>
              </a:buClr>
              <a:buSzPts val="1000"/>
              <a:buFont typeface="Roboto Mono Medium"/>
              <a:buNone/>
              <a:defRPr i="0" sz="1000" u="none" cap="none" strike="noStrike">
                <a:solidFill>
                  <a:schemeClr val="accent3"/>
                </a:solidFill>
                <a:latin typeface="Roboto Mono Medium"/>
                <a:ea typeface="Roboto Mono Medium"/>
                <a:cs typeface="Roboto Mono Medium"/>
                <a:sym typeface="Roboto Mono Medium"/>
              </a:defRPr>
            </a:lvl9pPr>
          </a:lstStyle>
          <a:p/>
        </p:txBody>
      </p:sp>
      <p:pic>
        <p:nvPicPr>
          <p:cNvPr descr="A white letter on a black background&#10;&#10;Description automatically generated" id="204" name="Google Shape;204;p30"/>
          <p:cNvPicPr preferRelativeResize="0"/>
          <p:nvPr/>
        </p:nvPicPr>
        <p:blipFill rotWithShape="1">
          <a:blip r:embed="rId2">
            <a:alphaModFix/>
          </a:blip>
          <a:srcRect b="0" l="0" r="0" t="0"/>
          <a:stretch/>
        </p:blipFill>
        <p:spPr>
          <a:xfrm>
            <a:off x="330859" y="4705337"/>
            <a:ext cx="793747" cy="151000"/>
          </a:xfrm>
          <a:prstGeom prst="rect">
            <a:avLst/>
          </a:prstGeom>
          <a:noFill/>
          <a:ln>
            <a:noFill/>
          </a:ln>
        </p:spPr>
      </p:pic>
      <p:sp>
        <p:nvSpPr>
          <p:cNvPr id="205" name="Google Shape;205;p30"/>
          <p:cNvSpPr txBox="1"/>
          <p:nvPr/>
        </p:nvSpPr>
        <p:spPr>
          <a:xfrm>
            <a:off x="7148272" y="4720334"/>
            <a:ext cx="1435800" cy="161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r>
              <a:rPr i="0" lang="en" sz="600" u="none" cap="none" strike="noStrike">
                <a:solidFill>
                  <a:schemeClr val="lt1"/>
                </a:solidFill>
                <a:latin typeface="Helvetica Neue Light"/>
                <a:ea typeface="Helvetica Neue Light"/>
                <a:cs typeface="Helvetica Neue Light"/>
                <a:sym typeface="Helvetica Neue Light"/>
              </a:rPr>
              <a:t>© 2024 Domino Data Lab, Inc.</a:t>
            </a:r>
            <a:endParaRPr i="0" sz="600" u="none" cap="none" strike="noStrike">
              <a:solidFill>
                <a:schemeClr val="lt1"/>
              </a:solidFill>
              <a:latin typeface="Helvetica Neue Light"/>
              <a:ea typeface="Helvetica Neue Light"/>
              <a:cs typeface="Helvetica Neue Light"/>
              <a:sym typeface="Helvetica Neue Light"/>
            </a:endParaRPr>
          </a:p>
        </p:txBody>
      </p:sp>
      <p:sp>
        <p:nvSpPr>
          <p:cNvPr id="206" name="Google Shape;206;p30"/>
          <p:cNvSpPr txBox="1"/>
          <p:nvPr/>
        </p:nvSpPr>
        <p:spPr>
          <a:xfrm>
            <a:off x="8321153" y="4708747"/>
            <a:ext cx="588900" cy="192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chemeClr val="lt1"/>
                </a:solidFill>
                <a:latin typeface="Helvetica Neue"/>
                <a:ea typeface="Helvetica Neue"/>
                <a:cs typeface="Helvetica Neue"/>
                <a:sym typeface="Helvetica Neue"/>
              </a:rPr>
              <a:t>‹#›</a:t>
            </a:fld>
            <a:endParaRPr b="0" i="0" sz="800" u="none" cap="none" strike="noStrike">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ight">
  <p:cSld name="Content Light">
    <p:bg>
      <p:bgPr>
        <a:solidFill>
          <a:schemeClr val="lt2"/>
        </a:solidFill>
      </p:bgPr>
    </p:bg>
    <p:spTree>
      <p:nvGrpSpPr>
        <p:cNvPr id="207" name="Shape 207"/>
        <p:cNvGrpSpPr/>
        <p:nvPr/>
      </p:nvGrpSpPr>
      <p:grpSpPr>
        <a:xfrm>
          <a:off x="0" y="0"/>
          <a:ext cx="0" cy="0"/>
          <a:chOff x="0" y="0"/>
          <a:chExt cx="0" cy="0"/>
        </a:xfrm>
      </p:grpSpPr>
      <p:sp>
        <p:nvSpPr>
          <p:cNvPr id="208" name="Google Shape;208;p31"/>
          <p:cNvSpPr txBox="1"/>
          <p:nvPr>
            <p:ph type="title"/>
          </p:nvPr>
        </p:nvSpPr>
        <p:spPr>
          <a:xfrm>
            <a:off x="298450" y="273844"/>
            <a:ext cx="7886700" cy="392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lt1"/>
              </a:buClr>
              <a:buSzPts val="2400"/>
              <a:buNone/>
              <a:defRPr b="1" i="0" sz="2400" u="none" cap="none" strike="noStrike">
                <a:solidFill>
                  <a:schemeClr val="dk1"/>
                </a:solidFill>
              </a:defRPr>
            </a:lvl1pPr>
            <a:lvl2pPr lvl="1">
              <a:spcBef>
                <a:spcPts val="0"/>
              </a:spcBef>
              <a:spcAft>
                <a:spcPts val="0"/>
              </a:spcAft>
              <a:buSzPts val="1100"/>
              <a:buFont typeface="Helvetica Neue"/>
              <a:buNone/>
              <a:defRPr b="1" sz="1400">
                <a:latin typeface="Helvetica Neue"/>
                <a:ea typeface="Helvetica Neue"/>
                <a:cs typeface="Helvetica Neue"/>
                <a:sym typeface="Helvetica Neue"/>
              </a:defRPr>
            </a:lvl2pPr>
            <a:lvl3pPr lvl="2">
              <a:spcBef>
                <a:spcPts val="0"/>
              </a:spcBef>
              <a:spcAft>
                <a:spcPts val="0"/>
              </a:spcAft>
              <a:buSzPts val="1100"/>
              <a:buFont typeface="Helvetica Neue"/>
              <a:buNone/>
              <a:defRPr b="1" sz="1400">
                <a:latin typeface="Helvetica Neue"/>
                <a:ea typeface="Helvetica Neue"/>
                <a:cs typeface="Helvetica Neue"/>
                <a:sym typeface="Helvetica Neue"/>
              </a:defRPr>
            </a:lvl3pPr>
            <a:lvl4pPr lvl="3">
              <a:spcBef>
                <a:spcPts val="0"/>
              </a:spcBef>
              <a:spcAft>
                <a:spcPts val="0"/>
              </a:spcAft>
              <a:buSzPts val="1100"/>
              <a:buFont typeface="Helvetica Neue"/>
              <a:buNone/>
              <a:defRPr b="1" sz="1400">
                <a:latin typeface="Helvetica Neue"/>
                <a:ea typeface="Helvetica Neue"/>
                <a:cs typeface="Helvetica Neue"/>
                <a:sym typeface="Helvetica Neue"/>
              </a:defRPr>
            </a:lvl4pPr>
            <a:lvl5pPr lvl="4">
              <a:spcBef>
                <a:spcPts val="0"/>
              </a:spcBef>
              <a:spcAft>
                <a:spcPts val="0"/>
              </a:spcAft>
              <a:buSzPts val="1100"/>
              <a:buFont typeface="Helvetica Neue"/>
              <a:buNone/>
              <a:defRPr b="1" sz="1400">
                <a:latin typeface="Helvetica Neue"/>
                <a:ea typeface="Helvetica Neue"/>
                <a:cs typeface="Helvetica Neue"/>
                <a:sym typeface="Helvetica Neue"/>
              </a:defRPr>
            </a:lvl5pPr>
            <a:lvl6pPr lvl="5">
              <a:spcBef>
                <a:spcPts val="0"/>
              </a:spcBef>
              <a:spcAft>
                <a:spcPts val="0"/>
              </a:spcAft>
              <a:buSzPts val="1100"/>
              <a:buFont typeface="Helvetica Neue"/>
              <a:buNone/>
              <a:defRPr b="1" sz="1400">
                <a:latin typeface="Helvetica Neue"/>
                <a:ea typeface="Helvetica Neue"/>
                <a:cs typeface="Helvetica Neue"/>
                <a:sym typeface="Helvetica Neue"/>
              </a:defRPr>
            </a:lvl6pPr>
            <a:lvl7pPr lvl="6">
              <a:spcBef>
                <a:spcPts val="0"/>
              </a:spcBef>
              <a:spcAft>
                <a:spcPts val="0"/>
              </a:spcAft>
              <a:buSzPts val="1100"/>
              <a:buFont typeface="Helvetica Neue"/>
              <a:buNone/>
              <a:defRPr b="1" sz="1400">
                <a:latin typeface="Helvetica Neue"/>
                <a:ea typeface="Helvetica Neue"/>
                <a:cs typeface="Helvetica Neue"/>
                <a:sym typeface="Helvetica Neue"/>
              </a:defRPr>
            </a:lvl7pPr>
            <a:lvl8pPr lvl="7">
              <a:spcBef>
                <a:spcPts val="0"/>
              </a:spcBef>
              <a:spcAft>
                <a:spcPts val="0"/>
              </a:spcAft>
              <a:buSzPts val="1100"/>
              <a:buFont typeface="Helvetica Neue"/>
              <a:buNone/>
              <a:defRPr b="1" sz="1400">
                <a:latin typeface="Helvetica Neue"/>
                <a:ea typeface="Helvetica Neue"/>
                <a:cs typeface="Helvetica Neue"/>
                <a:sym typeface="Helvetica Neue"/>
              </a:defRPr>
            </a:lvl8pPr>
            <a:lvl9pPr lvl="8">
              <a:spcBef>
                <a:spcPts val="0"/>
              </a:spcBef>
              <a:spcAft>
                <a:spcPts val="0"/>
              </a:spcAft>
              <a:buSzPts val="1100"/>
              <a:buFont typeface="Helvetica Neue"/>
              <a:buNone/>
              <a:defRPr b="1" sz="1400">
                <a:latin typeface="Helvetica Neue"/>
                <a:ea typeface="Helvetica Neue"/>
                <a:cs typeface="Helvetica Neue"/>
                <a:sym typeface="Helvetica Neue"/>
              </a:defRPr>
            </a:lvl9pPr>
          </a:lstStyle>
          <a:p/>
        </p:txBody>
      </p:sp>
      <p:sp>
        <p:nvSpPr>
          <p:cNvPr id="209" name="Google Shape;209;p31"/>
          <p:cNvSpPr txBox="1"/>
          <p:nvPr>
            <p:ph idx="1" type="body"/>
          </p:nvPr>
        </p:nvSpPr>
        <p:spPr>
          <a:xfrm>
            <a:off x="292443" y="865633"/>
            <a:ext cx="7886700" cy="3412200"/>
          </a:xfrm>
          <a:prstGeom prst="rect">
            <a:avLst/>
          </a:prstGeom>
          <a:noFill/>
          <a:ln>
            <a:noFill/>
          </a:ln>
        </p:spPr>
        <p:txBody>
          <a:bodyPr anchorCtr="0" anchor="t" bIns="34275" lIns="0" spcFirstLastPara="1" rIns="68575" wrap="square" tIns="34275">
            <a:normAutofit/>
          </a:bodyPr>
          <a:lstStyle>
            <a:lvl1pPr indent="-323850" lvl="0" marL="457200" algn="l">
              <a:lnSpc>
                <a:spcPct val="130000"/>
              </a:lnSpc>
              <a:spcBef>
                <a:spcPts val="800"/>
              </a:spcBef>
              <a:spcAft>
                <a:spcPts val="0"/>
              </a:spcAft>
              <a:buSzPts val="1500"/>
              <a:buFont typeface="Helvetica Neue"/>
              <a:buChar char="•"/>
              <a:defRPr sz="1500"/>
            </a:lvl1pPr>
            <a:lvl2pPr indent="-323850" lvl="1" marL="914400" algn="l">
              <a:lnSpc>
                <a:spcPct val="130000"/>
              </a:lnSpc>
              <a:spcBef>
                <a:spcPts val="400"/>
              </a:spcBef>
              <a:spcAft>
                <a:spcPts val="0"/>
              </a:spcAft>
              <a:buSzPts val="1500"/>
              <a:buFont typeface="Helvetica Neue"/>
              <a:buChar char="‑"/>
              <a:defRPr sz="1500"/>
            </a:lvl2pPr>
            <a:lvl3pPr indent="-304800" lvl="2" marL="1371600" algn="l">
              <a:lnSpc>
                <a:spcPct val="130000"/>
              </a:lnSpc>
              <a:spcBef>
                <a:spcPts val="400"/>
              </a:spcBef>
              <a:spcAft>
                <a:spcPts val="0"/>
              </a:spcAft>
              <a:buSzPts val="1200"/>
              <a:buFont typeface="Helvetica Neue"/>
              <a:buChar char="○"/>
              <a:defRPr/>
            </a:lvl3pPr>
            <a:lvl4pPr indent="-304800" lvl="3" marL="1828800" algn="l">
              <a:lnSpc>
                <a:spcPct val="130000"/>
              </a:lnSpc>
              <a:spcBef>
                <a:spcPts val="400"/>
              </a:spcBef>
              <a:spcAft>
                <a:spcPts val="0"/>
              </a:spcAft>
              <a:buSzPts val="1200"/>
              <a:buFont typeface="Helvetica Neue"/>
              <a:buChar char="▪"/>
              <a:defRPr/>
            </a:lvl4pPr>
            <a:lvl5pPr indent="-304800" lvl="4" marL="2286000" algn="l">
              <a:lnSpc>
                <a:spcPct val="130000"/>
              </a:lnSpc>
              <a:spcBef>
                <a:spcPts val="400"/>
              </a:spcBef>
              <a:spcAft>
                <a:spcPts val="0"/>
              </a:spcAft>
              <a:buSzPts val="1200"/>
              <a:buFont typeface="Helvetica Neue"/>
              <a:buChar char="•"/>
              <a:defRPr/>
            </a:lvl5pPr>
            <a:lvl6pPr indent="-304800" lvl="5" marL="27432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6pPr>
            <a:lvl7pPr indent="-304800" lvl="6" marL="32004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7pPr>
            <a:lvl8pPr indent="-304800" lvl="7" marL="36576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8pPr>
            <a:lvl9pPr indent="-304800" lvl="8" marL="41148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9pPr>
          </a:lstStyle>
          <a:p/>
        </p:txBody>
      </p:sp>
      <p:pic>
        <p:nvPicPr>
          <p:cNvPr descr="A white letter on a black background&#10;&#10;Description automatically generated" id="210" name="Google Shape;210;p31"/>
          <p:cNvPicPr preferRelativeResize="0"/>
          <p:nvPr/>
        </p:nvPicPr>
        <p:blipFill rotWithShape="1">
          <a:blip r:embed="rId2">
            <a:alphaModFix/>
          </a:blip>
          <a:srcRect b="0" l="0" r="0" t="0"/>
          <a:stretch/>
        </p:blipFill>
        <p:spPr>
          <a:xfrm>
            <a:off x="330859" y="4705337"/>
            <a:ext cx="793747" cy="151000"/>
          </a:xfrm>
          <a:prstGeom prst="rect">
            <a:avLst/>
          </a:prstGeom>
          <a:noFill/>
          <a:ln>
            <a:noFill/>
          </a:ln>
        </p:spPr>
      </p:pic>
      <p:sp>
        <p:nvSpPr>
          <p:cNvPr id="211" name="Google Shape;211;p31"/>
          <p:cNvSpPr txBox="1"/>
          <p:nvPr>
            <p:ph idx="2" type="body"/>
          </p:nvPr>
        </p:nvSpPr>
        <p:spPr>
          <a:xfrm>
            <a:off x="298450" y="675316"/>
            <a:ext cx="7886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solidFill>
                  <a:schemeClr val="dk2"/>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9pPr>
          </a:lstStyle>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G">
  <p:cSld name="TITLE_1_1_1_1_2">
    <p:bg>
      <p:bgPr>
        <a:solidFill>
          <a:srgbClr val="FFFFFF"/>
        </a:solidFill>
      </p:bgPr>
    </p:bg>
    <p:spTree>
      <p:nvGrpSpPr>
        <p:cNvPr id="23" name="Shape 23"/>
        <p:cNvGrpSpPr/>
        <p:nvPr/>
      </p:nvGrpSpPr>
      <p:grpSpPr>
        <a:xfrm>
          <a:off x="0" y="0"/>
          <a:ext cx="0" cy="0"/>
          <a:chOff x="0" y="0"/>
          <a:chExt cx="0" cy="0"/>
        </a:xfrm>
      </p:grpSpPr>
      <p:sp>
        <p:nvSpPr>
          <p:cNvPr id="24" name="Google Shape;24;p4"/>
          <p:cNvSpPr/>
          <p:nvPr/>
        </p:nvSpPr>
        <p:spPr>
          <a:xfrm>
            <a:off x="0" y="0"/>
            <a:ext cx="9144000" cy="5143500"/>
          </a:xfrm>
          <a:prstGeom prst="rect">
            <a:avLst/>
          </a:prstGeom>
          <a:solidFill>
            <a:srgbClr val="15386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5" name="Google Shape;25;p4"/>
          <p:cNvPicPr preferRelativeResize="0"/>
          <p:nvPr/>
        </p:nvPicPr>
        <p:blipFill rotWithShape="1">
          <a:blip r:embed="rId2">
            <a:alphaModFix amt="56000"/>
          </a:blip>
          <a:srcRect b="0" l="0" r="0" t="-4199"/>
          <a:stretch/>
        </p:blipFill>
        <p:spPr>
          <a:xfrm>
            <a:off x="3963375" y="529387"/>
            <a:ext cx="5180626" cy="4614113"/>
          </a:xfrm>
          <a:prstGeom prst="rect">
            <a:avLst/>
          </a:prstGeom>
          <a:noFill/>
          <a:ln>
            <a:noFill/>
          </a:ln>
        </p:spPr>
      </p:pic>
      <p:sp>
        <p:nvSpPr>
          <p:cNvPr id="26" name="Google Shape;26;p4"/>
          <p:cNvSpPr txBox="1"/>
          <p:nvPr>
            <p:ph idx="12" type="sldNum"/>
          </p:nvPr>
        </p:nvSpPr>
        <p:spPr>
          <a:xfrm>
            <a:off x="8472458" y="5214073"/>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27" name="Google Shape;27;p4"/>
          <p:cNvPicPr preferRelativeResize="0"/>
          <p:nvPr/>
        </p:nvPicPr>
        <p:blipFill rotWithShape="1">
          <a:blip r:embed="rId3">
            <a:alphaModFix/>
          </a:blip>
          <a:srcRect b="0" l="0" r="0" t="0"/>
          <a:stretch/>
        </p:blipFill>
        <p:spPr>
          <a:xfrm>
            <a:off x="466350" y="338494"/>
            <a:ext cx="1120968" cy="349444"/>
          </a:xfrm>
          <a:prstGeom prst="rect">
            <a:avLst/>
          </a:prstGeom>
          <a:noFill/>
          <a:ln>
            <a:noFill/>
          </a:ln>
        </p:spPr>
      </p:pic>
      <p:sp>
        <p:nvSpPr>
          <p:cNvPr id="28" name="Google Shape;28;p4"/>
          <p:cNvSpPr txBox="1"/>
          <p:nvPr>
            <p:ph type="ctrTitle"/>
          </p:nvPr>
        </p:nvSpPr>
        <p:spPr>
          <a:xfrm>
            <a:off x="466350" y="1182725"/>
            <a:ext cx="4105800" cy="12261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200"/>
              <a:buNone/>
              <a:defRPr sz="3200">
                <a:solidFill>
                  <a:srgbClr val="FFFFFF"/>
                </a:solidFill>
              </a:defRPr>
            </a:lvl2pPr>
            <a:lvl3pPr lvl="2" rtl="0">
              <a:spcBef>
                <a:spcPts val="0"/>
              </a:spcBef>
              <a:spcAft>
                <a:spcPts val="0"/>
              </a:spcAft>
              <a:buClr>
                <a:srgbClr val="FFFFFF"/>
              </a:buClr>
              <a:buSzPts val="3200"/>
              <a:buNone/>
              <a:defRPr sz="3200">
                <a:solidFill>
                  <a:srgbClr val="FFFFFF"/>
                </a:solidFill>
              </a:defRPr>
            </a:lvl3pPr>
            <a:lvl4pPr lvl="3" rtl="0">
              <a:spcBef>
                <a:spcPts val="0"/>
              </a:spcBef>
              <a:spcAft>
                <a:spcPts val="0"/>
              </a:spcAft>
              <a:buClr>
                <a:srgbClr val="FFFFFF"/>
              </a:buClr>
              <a:buSzPts val="3200"/>
              <a:buNone/>
              <a:defRPr sz="3200">
                <a:solidFill>
                  <a:srgbClr val="FFFFFF"/>
                </a:solidFill>
              </a:defRPr>
            </a:lvl4pPr>
            <a:lvl5pPr lvl="4" rtl="0">
              <a:spcBef>
                <a:spcPts val="0"/>
              </a:spcBef>
              <a:spcAft>
                <a:spcPts val="0"/>
              </a:spcAft>
              <a:buClr>
                <a:srgbClr val="FFFFFF"/>
              </a:buClr>
              <a:buSzPts val="3200"/>
              <a:buNone/>
              <a:defRPr sz="3200">
                <a:solidFill>
                  <a:srgbClr val="FFFFFF"/>
                </a:solidFill>
              </a:defRPr>
            </a:lvl5pPr>
            <a:lvl6pPr lvl="5" rtl="0">
              <a:spcBef>
                <a:spcPts val="0"/>
              </a:spcBef>
              <a:spcAft>
                <a:spcPts val="0"/>
              </a:spcAft>
              <a:buClr>
                <a:srgbClr val="FFFFFF"/>
              </a:buClr>
              <a:buSzPts val="3200"/>
              <a:buNone/>
              <a:defRPr sz="3200">
                <a:solidFill>
                  <a:srgbClr val="FFFFFF"/>
                </a:solidFill>
              </a:defRPr>
            </a:lvl6pPr>
            <a:lvl7pPr lvl="6" rtl="0">
              <a:spcBef>
                <a:spcPts val="0"/>
              </a:spcBef>
              <a:spcAft>
                <a:spcPts val="0"/>
              </a:spcAft>
              <a:buClr>
                <a:srgbClr val="FFFFFF"/>
              </a:buClr>
              <a:buSzPts val="3200"/>
              <a:buNone/>
              <a:defRPr sz="3200">
                <a:solidFill>
                  <a:srgbClr val="FFFFFF"/>
                </a:solidFill>
              </a:defRPr>
            </a:lvl7pPr>
            <a:lvl8pPr lvl="7" rtl="0">
              <a:spcBef>
                <a:spcPts val="0"/>
              </a:spcBef>
              <a:spcAft>
                <a:spcPts val="0"/>
              </a:spcAft>
              <a:buClr>
                <a:srgbClr val="FFFFFF"/>
              </a:buClr>
              <a:buSzPts val="3200"/>
              <a:buNone/>
              <a:defRPr sz="3200">
                <a:solidFill>
                  <a:srgbClr val="FFFFFF"/>
                </a:solidFill>
              </a:defRPr>
            </a:lvl8pPr>
            <a:lvl9pPr lvl="8" rtl="0">
              <a:spcBef>
                <a:spcPts val="0"/>
              </a:spcBef>
              <a:spcAft>
                <a:spcPts val="0"/>
              </a:spcAft>
              <a:buClr>
                <a:srgbClr val="FFFFFF"/>
              </a:buClr>
              <a:buSzPts val="3200"/>
              <a:buNone/>
              <a:defRPr sz="3200">
                <a:solidFill>
                  <a:srgbClr val="FFFFFF"/>
                </a:solidFill>
              </a:defRPr>
            </a:lvl9pPr>
          </a:lstStyle>
          <a:p/>
        </p:txBody>
      </p:sp>
      <p:sp>
        <p:nvSpPr>
          <p:cNvPr id="29" name="Google Shape;29;p4"/>
          <p:cNvSpPr txBox="1"/>
          <p:nvPr>
            <p:ph idx="1" type="subTitle"/>
          </p:nvPr>
        </p:nvSpPr>
        <p:spPr>
          <a:xfrm>
            <a:off x="477673" y="2517863"/>
            <a:ext cx="3030900" cy="1226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1800"/>
              <a:buNone/>
              <a:defRPr>
                <a:solidFill>
                  <a:srgbClr val="FFFFFF"/>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ight Subtitle">
  <p:cSld name="Content Light Subtitle">
    <p:bg>
      <p:bgPr>
        <a:solidFill>
          <a:schemeClr val="lt1"/>
        </a:solidFill>
      </p:bgPr>
    </p:bg>
    <p:spTree>
      <p:nvGrpSpPr>
        <p:cNvPr id="212" name="Shape 212"/>
        <p:cNvGrpSpPr/>
        <p:nvPr/>
      </p:nvGrpSpPr>
      <p:grpSpPr>
        <a:xfrm>
          <a:off x="0" y="0"/>
          <a:ext cx="0" cy="0"/>
          <a:chOff x="0" y="0"/>
          <a:chExt cx="0" cy="0"/>
        </a:xfrm>
      </p:grpSpPr>
      <p:sp>
        <p:nvSpPr>
          <p:cNvPr id="213" name="Google Shape;213;p32"/>
          <p:cNvSpPr txBox="1"/>
          <p:nvPr>
            <p:ph type="title"/>
          </p:nvPr>
        </p:nvSpPr>
        <p:spPr>
          <a:xfrm>
            <a:off x="298450" y="273844"/>
            <a:ext cx="7886700" cy="392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lt1"/>
              </a:buClr>
              <a:buSzPts val="2400"/>
              <a:buNone/>
              <a:defRPr b="1" i="0" sz="2400" u="none" cap="none" strike="noStrike">
                <a:solidFill>
                  <a:schemeClr val="dk1"/>
                </a:solidFill>
              </a:defRPr>
            </a:lvl1pPr>
            <a:lvl2pPr lvl="1">
              <a:spcBef>
                <a:spcPts val="0"/>
              </a:spcBef>
              <a:spcAft>
                <a:spcPts val="0"/>
              </a:spcAft>
              <a:buSzPts val="1100"/>
              <a:buFont typeface="Helvetica Neue"/>
              <a:buNone/>
              <a:defRPr b="1" sz="1400">
                <a:latin typeface="Helvetica Neue"/>
                <a:ea typeface="Helvetica Neue"/>
                <a:cs typeface="Helvetica Neue"/>
                <a:sym typeface="Helvetica Neue"/>
              </a:defRPr>
            </a:lvl2pPr>
            <a:lvl3pPr lvl="2">
              <a:spcBef>
                <a:spcPts val="0"/>
              </a:spcBef>
              <a:spcAft>
                <a:spcPts val="0"/>
              </a:spcAft>
              <a:buSzPts val="1100"/>
              <a:buFont typeface="Helvetica Neue"/>
              <a:buNone/>
              <a:defRPr b="1" sz="1400">
                <a:latin typeface="Helvetica Neue"/>
                <a:ea typeface="Helvetica Neue"/>
                <a:cs typeface="Helvetica Neue"/>
                <a:sym typeface="Helvetica Neue"/>
              </a:defRPr>
            </a:lvl3pPr>
            <a:lvl4pPr lvl="3">
              <a:spcBef>
                <a:spcPts val="0"/>
              </a:spcBef>
              <a:spcAft>
                <a:spcPts val="0"/>
              </a:spcAft>
              <a:buSzPts val="1100"/>
              <a:buFont typeface="Helvetica Neue"/>
              <a:buNone/>
              <a:defRPr b="1" sz="1400">
                <a:latin typeface="Helvetica Neue"/>
                <a:ea typeface="Helvetica Neue"/>
                <a:cs typeface="Helvetica Neue"/>
                <a:sym typeface="Helvetica Neue"/>
              </a:defRPr>
            </a:lvl4pPr>
            <a:lvl5pPr lvl="4">
              <a:spcBef>
                <a:spcPts val="0"/>
              </a:spcBef>
              <a:spcAft>
                <a:spcPts val="0"/>
              </a:spcAft>
              <a:buSzPts val="1100"/>
              <a:buFont typeface="Helvetica Neue"/>
              <a:buNone/>
              <a:defRPr b="1" sz="1400">
                <a:latin typeface="Helvetica Neue"/>
                <a:ea typeface="Helvetica Neue"/>
                <a:cs typeface="Helvetica Neue"/>
                <a:sym typeface="Helvetica Neue"/>
              </a:defRPr>
            </a:lvl5pPr>
            <a:lvl6pPr lvl="5">
              <a:spcBef>
                <a:spcPts val="0"/>
              </a:spcBef>
              <a:spcAft>
                <a:spcPts val="0"/>
              </a:spcAft>
              <a:buSzPts val="1100"/>
              <a:buFont typeface="Helvetica Neue"/>
              <a:buNone/>
              <a:defRPr b="1" sz="1400">
                <a:latin typeface="Helvetica Neue"/>
                <a:ea typeface="Helvetica Neue"/>
                <a:cs typeface="Helvetica Neue"/>
                <a:sym typeface="Helvetica Neue"/>
              </a:defRPr>
            </a:lvl6pPr>
            <a:lvl7pPr lvl="6">
              <a:spcBef>
                <a:spcPts val="0"/>
              </a:spcBef>
              <a:spcAft>
                <a:spcPts val="0"/>
              </a:spcAft>
              <a:buSzPts val="1100"/>
              <a:buFont typeface="Helvetica Neue"/>
              <a:buNone/>
              <a:defRPr b="1" sz="1400">
                <a:latin typeface="Helvetica Neue"/>
                <a:ea typeface="Helvetica Neue"/>
                <a:cs typeface="Helvetica Neue"/>
                <a:sym typeface="Helvetica Neue"/>
              </a:defRPr>
            </a:lvl7pPr>
            <a:lvl8pPr lvl="7">
              <a:spcBef>
                <a:spcPts val="0"/>
              </a:spcBef>
              <a:spcAft>
                <a:spcPts val="0"/>
              </a:spcAft>
              <a:buSzPts val="1100"/>
              <a:buFont typeface="Helvetica Neue"/>
              <a:buNone/>
              <a:defRPr b="1" sz="1400">
                <a:latin typeface="Helvetica Neue"/>
                <a:ea typeface="Helvetica Neue"/>
                <a:cs typeface="Helvetica Neue"/>
                <a:sym typeface="Helvetica Neue"/>
              </a:defRPr>
            </a:lvl8pPr>
            <a:lvl9pPr lvl="8">
              <a:spcBef>
                <a:spcPts val="0"/>
              </a:spcBef>
              <a:spcAft>
                <a:spcPts val="0"/>
              </a:spcAft>
              <a:buSzPts val="1100"/>
              <a:buFont typeface="Helvetica Neue"/>
              <a:buNone/>
              <a:defRPr b="1" sz="1400">
                <a:latin typeface="Helvetica Neue"/>
                <a:ea typeface="Helvetica Neue"/>
                <a:cs typeface="Helvetica Neue"/>
                <a:sym typeface="Helvetica Neue"/>
              </a:defRPr>
            </a:lvl9pPr>
          </a:lstStyle>
          <a:p/>
        </p:txBody>
      </p:sp>
      <p:sp>
        <p:nvSpPr>
          <p:cNvPr id="214" name="Google Shape;214;p32"/>
          <p:cNvSpPr txBox="1"/>
          <p:nvPr>
            <p:ph idx="1" type="body"/>
          </p:nvPr>
        </p:nvSpPr>
        <p:spPr>
          <a:xfrm>
            <a:off x="298450" y="675316"/>
            <a:ext cx="7886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solidFill>
                  <a:schemeClr val="dk2"/>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9pPr>
          </a:lstStyle>
          <a:p/>
        </p:txBody>
      </p:sp>
      <p:pic>
        <p:nvPicPr>
          <p:cNvPr descr="A white letter on a black background&#10;&#10;Description automatically generated" id="215" name="Google Shape;215;p32"/>
          <p:cNvPicPr preferRelativeResize="0"/>
          <p:nvPr/>
        </p:nvPicPr>
        <p:blipFill rotWithShape="1">
          <a:blip r:embed="rId2">
            <a:alphaModFix/>
          </a:blip>
          <a:srcRect b="0" l="0" r="0" t="0"/>
          <a:stretch/>
        </p:blipFill>
        <p:spPr>
          <a:xfrm>
            <a:off x="330859" y="4705337"/>
            <a:ext cx="793747" cy="151000"/>
          </a:xfrm>
          <a:prstGeom prst="rect">
            <a:avLst/>
          </a:prstGeom>
          <a:noFill/>
          <a:ln>
            <a:noFill/>
          </a:ln>
        </p:spPr>
      </p:pic>
      <p:sp>
        <p:nvSpPr>
          <p:cNvPr id="216" name="Google Shape;216;p32"/>
          <p:cNvSpPr txBox="1"/>
          <p:nvPr>
            <p:ph idx="2" type="body"/>
          </p:nvPr>
        </p:nvSpPr>
        <p:spPr>
          <a:xfrm>
            <a:off x="292444" y="1080347"/>
            <a:ext cx="7886700" cy="3197400"/>
          </a:xfrm>
          <a:prstGeom prst="rect">
            <a:avLst/>
          </a:prstGeom>
          <a:noFill/>
          <a:ln>
            <a:noFill/>
          </a:ln>
        </p:spPr>
        <p:txBody>
          <a:bodyPr anchorCtr="0" anchor="t" bIns="34275" lIns="0" spcFirstLastPara="1" rIns="68575" wrap="square" tIns="34275">
            <a:normAutofit/>
          </a:bodyPr>
          <a:lstStyle>
            <a:lvl1pPr indent="-323850" lvl="0" marL="457200" algn="l">
              <a:lnSpc>
                <a:spcPct val="130000"/>
              </a:lnSpc>
              <a:spcBef>
                <a:spcPts val="800"/>
              </a:spcBef>
              <a:spcAft>
                <a:spcPts val="0"/>
              </a:spcAft>
              <a:buSzPts val="1500"/>
              <a:buFont typeface="Helvetica Neue"/>
              <a:buChar char="•"/>
              <a:defRPr sz="1500"/>
            </a:lvl1pPr>
            <a:lvl2pPr indent="-323850" lvl="1" marL="914400" algn="l">
              <a:lnSpc>
                <a:spcPct val="130000"/>
              </a:lnSpc>
              <a:spcBef>
                <a:spcPts val="400"/>
              </a:spcBef>
              <a:spcAft>
                <a:spcPts val="0"/>
              </a:spcAft>
              <a:buSzPts val="1500"/>
              <a:buFont typeface="Helvetica Neue"/>
              <a:buChar char="‑"/>
              <a:defRPr sz="1500"/>
            </a:lvl2pPr>
            <a:lvl3pPr indent="-304800" lvl="2" marL="1371600" algn="l">
              <a:lnSpc>
                <a:spcPct val="130000"/>
              </a:lnSpc>
              <a:spcBef>
                <a:spcPts val="400"/>
              </a:spcBef>
              <a:spcAft>
                <a:spcPts val="0"/>
              </a:spcAft>
              <a:buSzPts val="1200"/>
              <a:buFont typeface="Helvetica Neue"/>
              <a:buChar char="○"/>
              <a:defRPr/>
            </a:lvl3pPr>
            <a:lvl4pPr indent="-304800" lvl="3" marL="1828800" algn="l">
              <a:lnSpc>
                <a:spcPct val="130000"/>
              </a:lnSpc>
              <a:spcBef>
                <a:spcPts val="400"/>
              </a:spcBef>
              <a:spcAft>
                <a:spcPts val="0"/>
              </a:spcAft>
              <a:buSzPts val="1200"/>
              <a:buFont typeface="Helvetica Neue"/>
              <a:buChar char="▪"/>
              <a:defRPr/>
            </a:lvl4pPr>
            <a:lvl5pPr indent="-304800" lvl="4" marL="2286000" algn="l">
              <a:lnSpc>
                <a:spcPct val="130000"/>
              </a:lnSpc>
              <a:spcBef>
                <a:spcPts val="400"/>
              </a:spcBef>
              <a:spcAft>
                <a:spcPts val="0"/>
              </a:spcAft>
              <a:buSzPts val="1200"/>
              <a:buFont typeface="Helvetica Neue"/>
              <a:buChar char="•"/>
              <a:defRPr/>
            </a:lvl5pPr>
            <a:lvl6pPr indent="-304800" lvl="5" marL="27432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6pPr>
            <a:lvl7pPr indent="-304800" lvl="6" marL="32004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7pPr>
            <a:lvl8pPr indent="-304800" lvl="7" marL="36576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8pPr>
            <a:lvl9pPr indent="-304800" lvl="8" marL="41148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orient="horz" pos="810">
          <p15:clr>
            <a:srgbClr val="FBAE40"/>
          </p15:clr>
        </p15:guide>
        <p15:guide id="2" pos="1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ight Subtitle 1">
  <p:cSld name="Content Light Subtitle_1">
    <p:bg>
      <p:bgPr>
        <a:solidFill>
          <a:schemeClr val="lt2"/>
        </a:solidFill>
      </p:bgPr>
    </p:bg>
    <p:spTree>
      <p:nvGrpSpPr>
        <p:cNvPr id="217" name="Shape 217"/>
        <p:cNvGrpSpPr/>
        <p:nvPr/>
      </p:nvGrpSpPr>
      <p:grpSpPr>
        <a:xfrm>
          <a:off x="0" y="0"/>
          <a:ext cx="0" cy="0"/>
          <a:chOff x="0" y="0"/>
          <a:chExt cx="0" cy="0"/>
        </a:xfrm>
      </p:grpSpPr>
      <p:sp>
        <p:nvSpPr>
          <p:cNvPr id="218" name="Google Shape;218;p33"/>
          <p:cNvSpPr txBox="1"/>
          <p:nvPr>
            <p:ph type="title"/>
          </p:nvPr>
        </p:nvSpPr>
        <p:spPr>
          <a:xfrm>
            <a:off x="298450" y="273844"/>
            <a:ext cx="7886700" cy="392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lt1"/>
              </a:buClr>
              <a:buSzPts val="2400"/>
              <a:buNone/>
              <a:defRPr b="1" i="0" sz="2400" u="none" cap="none" strike="noStrike">
                <a:solidFill>
                  <a:schemeClr val="dk1"/>
                </a:solidFill>
              </a:defRPr>
            </a:lvl1pPr>
            <a:lvl2pPr lvl="1">
              <a:spcBef>
                <a:spcPts val="0"/>
              </a:spcBef>
              <a:spcAft>
                <a:spcPts val="0"/>
              </a:spcAft>
              <a:buSzPts val="1100"/>
              <a:buFont typeface="Helvetica Neue"/>
              <a:buNone/>
              <a:defRPr b="1" sz="1400">
                <a:latin typeface="Helvetica Neue"/>
                <a:ea typeface="Helvetica Neue"/>
                <a:cs typeface="Helvetica Neue"/>
                <a:sym typeface="Helvetica Neue"/>
              </a:defRPr>
            </a:lvl2pPr>
            <a:lvl3pPr lvl="2">
              <a:spcBef>
                <a:spcPts val="0"/>
              </a:spcBef>
              <a:spcAft>
                <a:spcPts val="0"/>
              </a:spcAft>
              <a:buSzPts val="1100"/>
              <a:buFont typeface="Helvetica Neue"/>
              <a:buNone/>
              <a:defRPr b="1" sz="1400">
                <a:latin typeface="Helvetica Neue"/>
                <a:ea typeface="Helvetica Neue"/>
                <a:cs typeface="Helvetica Neue"/>
                <a:sym typeface="Helvetica Neue"/>
              </a:defRPr>
            </a:lvl3pPr>
            <a:lvl4pPr lvl="3">
              <a:spcBef>
                <a:spcPts val="0"/>
              </a:spcBef>
              <a:spcAft>
                <a:spcPts val="0"/>
              </a:spcAft>
              <a:buSzPts val="1100"/>
              <a:buFont typeface="Helvetica Neue"/>
              <a:buNone/>
              <a:defRPr b="1" sz="1400">
                <a:latin typeface="Helvetica Neue"/>
                <a:ea typeface="Helvetica Neue"/>
                <a:cs typeface="Helvetica Neue"/>
                <a:sym typeface="Helvetica Neue"/>
              </a:defRPr>
            </a:lvl4pPr>
            <a:lvl5pPr lvl="4">
              <a:spcBef>
                <a:spcPts val="0"/>
              </a:spcBef>
              <a:spcAft>
                <a:spcPts val="0"/>
              </a:spcAft>
              <a:buSzPts val="1100"/>
              <a:buFont typeface="Helvetica Neue"/>
              <a:buNone/>
              <a:defRPr b="1" sz="1400">
                <a:latin typeface="Helvetica Neue"/>
                <a:ea typeface="Helvetica Neue"/>
                <a:cs typeface="Helvetica Neue"/>
                <a:sym typeface="Helvetica Neue"/>
              </a:defRPr>
            </a:lvl5pPr>
            <a:lvl6pPr lvl="5">
              <a:spcBef>
                <a:spcPts val="0"/>
              </a:spcBef>
              <a:spcAft>
                <a:spcPts val="0"/>
              </a:spcAft>
              <a:buSzPts val="1100"/>
              <a:buFont typeface="Helvetica Neue"/>
              <a:buNone/>
              <a:defRPr b="1" sz="1400">
                <a:latin typeface="Helvetica Neue"/>
                <a:ea typeface="Helvetica Neue"/>
                <a:cs typeface="Helvetica Neue"/>
                <a:sym typeface="Helvetica Neue"/>
              </a:defRPr>
            </a:lvl6pPr>
            <a:lvl7pPr lvl="6">
              <a:spcBef>
                <a:spcPts val="0"/>
              </a:spcBef>
              <a:spcAft>
                <a:spcPts val="0"/>
              </a:spcAft>
              <a:buSzPts val="1100"/>
              <a:buFont typeface="Helvetica Neue"/>
              <a:buNone/>
              <a:defRPr b="1" sz="1400">
                <a:latin typeface="Helvetica Neue"/>
                <a:ea typeface="Helvetica Neue"/>
                <a:cs typeface="Helvetica Neue"/>
                <a:sym typeface="Helvetica Neue"/>
              </a:defRPr>
            </a:lvl7pPr>
            <a:lvl8pPr lvl="7">
              <a:spcBef>
                <a:spcPts val="0"/>
              </a:spcBef>
              <a:spcAft>
                <a:spcPts val="0"/>
              </a:spcAft>
              <a:buSzPts val="1100"/>
              <a:buFont typeface="Helvetica Neue"/>
              <a:buNone/>
              <a:defRPr b="1" sz="1400">
                <a:latin typeface="Helvetica Neue"/>
                <a:ea typeface="Helvetica Neue"/>
                <a:cs typeface="Helvetica Neue"/>
                <a:sym typeface="Helvetica Neue"/>
              </a:defRPr>
            </a:lvl8pPr>
            <a:lvl9pPr lvl="8">
              <a:spcBef>
                <a:spcPts val="0"/>
              </a:spcBef>
              <a:spcAft>
                <a:spcPts val="0"/>
              </a:spcAft>
              <a:buSzPts val="1100"/>
              <a:buFont typeface="Helvetica Neue"/>
              <a:buNone/>
              <a:defRPr b="1" sz="1400">
                <a:latin typeface="Helvetica Neue"/>
                <a:ea typeface="Helvetica Neue"/>
                <a:cs typeface="Helvetica Neue"/>
                <a:sym typeface="Helvetica Neue"/>
              </a:defRPr>
            </a:lvl9pPr>
          </a:lstStyle>
          <a:p/>
        </p:txBody>
      </p:sp>
      <p:sp>
        <p:nvSpPr>
          <p:cNvPr id="219" name="Google Shape;219;p33"/>
          <p:cNvSpPr txBox="1"/>
          <p:nvPr>
            <p:ph idx="1" type="body"/>
          </p:nvPr>
        </p:nvSpPr>
        <p:spPr>
          <a:xfrm>
            <a:off x="298450" y="675316"/>
            <a:ext cx="7886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solidFill>
                  <a:schemeClr val="dk2"/>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9pPr>
          </a:lstStyle>
          <a:p/>
        </p:txBody>
      </p:sp>
      <p:pic>
        <p:nvPicPr>
          <p:cNvPr descr="A white letter on a black background&#10;&#10;Description automatically generated" id="220" name="Google Shape;220;p33"/>
          <p:cNvPicPr preferRelativeResize="0"/>
          <p:nvPr/>
        </p:nvPicPr>
        <p:blipFill rotWithShape="1">
          <a:blip r:embed="rId2">
            <a:alphaModFix/>
          </a:blip>
          <a:srcRect b="0" l="0" r="0" t="0"/>
          <a:stretch/>
        </p:blipFill>
        <p:spPr>
          <a:xfrm>
            <a:off x="330859" y="4705337"/>
            <a:ext cx="793747" cy="151000"/>
          </a:xfrm>
          <a:prstGeom prst="rect">
            <a:avLst/>
          </a:prstGeom>
          <a:noFill/>
          <a:ln>
            <a:noFill/>
          </a:ln>
        </p:spPr>
      </p:pic>
      <p:sp>
        <p:nvSpPr>
          <p:cNvPr id="221" name="Google Shape;221;p33"/>
          <p:cNvSpPr txBox="1"/>
          <p:nvPr>
            <p:ph idx="2" type="body"/>
          </p:nvPr>
        </p:nvSpPr>
        <p:spPr>
          <a:xfrm>
            <a:off x="292444" y="1080347"/>
            <a:ext cx="7886700" cy="3197400"/>
          </a:xfrm>
          <a:prstGeom prst="rect">
            <a:avLst/>
          </a:prstGeom>
          <a:noFill/>
          <a:ln>
            <a:noFill/>
          </a:ln>
        </p:spPr>
        <p:txBody>
          <a:bodyPr anchorCtr="0" anchor="t" bIns="34275" lIns="0" spcFirstLastPara="1" rIns="68575" wrap="square" tIns="34275">
            <a:normAutofit/>
          </a:bodyPr>
          <a:lstStyle>
            <a:lvl1pPr indent="-323850" lvl="0" marL="457200" algn="l">
              <a:lnSpc>
                <a:spcPct val="130000"/>
              </a:lnSpc>
              <a:spcBef>
                <a:spcPts val="800"/>
              </a:spcBef>
              <a:spcAft>
                <a:spcPts val="0"/>
              </a:spcAft>
              <a:buSzPts val="1500"/>
              <a:buFont typeface="Helvetica Neue"/>
              <a:buChar char="•"/>
              <a:defRPr sz="1500"/>
            </a:lvl1pPr>
            <a:lvl2pPr indent="-323850" lvl="1" marL="914400" algn="l">
              <a:lnSpc>
                <a:spcPct val="130000"/>
              </a:lnSpc>
              <a:spcBef>
                <a:spcPts val="400"/>
              </a:spcBef>
              <a:spcAft>
                <a:spcPts val="0"/>
              </a:spcAft>
              <a:buSzPts val="1500"/>
              <a:buFont typeface="Helvetica Neue"/>
              <a:buChar char="‑"/>
              <a:defRPr sz="1500"/>
            </a:lvl2pPr>
            <a:lvl3pPr indent="-304800" lvl="2" marL="1371600" algn="l">
              <a:lnSpc>
                <a:spcPct val="130000"/>
              </a:lnSpc>
              <a:spcBef>
                <a:spcPts val="400"/>
              </a:spcBef>
              <a:spcAft>
                <a:spcPts val="0"/>
              </a:spcAft>
              <a:buSzPts val="1200"/>
              <a:buFont typeface="Helvetica Neue"/>
              <a:buChar char="○"/>
              <a:defRPr/>
            </a:lvl3pPr>
            <a:lvl4pPr indent="-304800" lvl="3" marL="1828800" algn="l">
              <a:lnSpc>
                <a:spcPct val="130000"/>
              </a:lnSpc>
              <a:spcBef>
                <a:spcPts val="400"/>
              </a:spcBef>
              <a:spcAft>
                <a:spcPts val="0"/>
              </a:spcAft>
              <a:buSzPts val="1200"/>
              <a:buFont typeface="Helvetica Neue"/>
              <a:buChar char="▪"/>
              <a:defRPr/>
            </a:lvl4pPr>
            <a:lvl5pPr indent="-304800" lvl="4" marL="2286000" algn="l">
              <a:lnSpc>
                <a:spcPct val="130000"/>
              </a:lnSpc>
              <a:spcBef>
                <a:spcPts val="400"/>
              </a:spcBef>
              <a:spcAft>
                <a:spcPts val="0"/>
              </a:spcAft>
              <a:buSzPts val="1200"/>
              <a:buFont typeface="Helvetica Neue"/>
              <a:buChar char="•"/>
              <a:defRPr/>
            </a:lvl5pPr>
            <a:lvl6pPr indent="-304800" lvl="5" marL="27432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6pPr>
            <a:lvl7pPr indent="-304800" lvl="6" marL="32004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7pPr>
            <a:lvl8pPr indent="-304800" lvl="7" marL="36576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8pPr>
            <a:lvl9pPr indent="-304800" lvl="8" marL="4114800" algn="l">
              <a:lnSpc>
                <a:spcPct val="130000"/>
              </a:lnSpc>
              <a:spcBef>
                <a:spcPts val="400"/>
              </a:spcBef>
              <a:spcAft>
                <a:spcPts val="0"/>
              </a:spcAft>
              <a:buClr>
                <a:schemeClr val="dk2"/>
              </a:buClr>
              <a:buSzPts val="1200"/>
              <a:buFont typeface="Helvetica Neue"/>
              <a:buChar char="•"/>
              <a:defRPr sz="12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orient="horz" pos="810">
          <p15:clr>
            <a:srgbClr val="FBAE40"/>
          </p15:clr>
        </p15:guide>
        <p15:guide id="2" pos="1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ight Subtitle Columns 1">
  <p:cSld name="Content Light Subtitle_1_1">
    <p:bg>
      <p:bgPr>
        <a:solidFill>
          <a:schemeClr val="lt1"/>
        </a:solidFill>
      </p:bgPr>
    </p:bg>
    <p:spTree>
      <p:nvGrpSpPr>
        <p:cNvPr id="222" name="Shape 222"/>
        <p:cNvGrpSpPr/>
        <p:nvPr/>
      </p:nvGrpSpPr>
      <p:grpSpPr>
        <a:xfrm>
          <a:off x="0" y="0"/>
          <a:ext cx="0" cy="0"/>
          <a:chOff x="0" y="0"/>
          <a:chExt cx="0" cy="0"/>
        </a:xfrm>
      </p:grpSpPr>
      <p:sp>
        <p:nvSpPr>
          <p:cNvPr id="223" name="Google Shape;223;p34"/>
          <p:cNvSpPr txBox="1"/>
          <p:nvPr>
            <p:ph type="title"/>
          </p:nvPr>
        </p:nvSpPr>
        <p:spPr>
          <a:xfrm>
            <a:off x="298450" y="273844"/>
            <a:ext cx="7886700" cy="392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lt1"/>
              </a:buClr>
              <a:buSzPts val="2400"/>
              <a:buNone/>
              <a:defRPr b="1" i="0" sz="2400" u="none" cap="none" strike="noStrike">
                <a:solidFill>
                  <a:schemeClr val="dk1"/>
                </a:solidFill>
              </a:defRPr>
            </a:lvl1pPr>
            <a:lvl2pPr lvl="1">
              <a:spcBef>
                <a:spcPts val="0"/>
              </a:spcBef>
              <a:spcAft>
                <a:spcPts val="0"/>
              </a:spcAft>
              <a:buSzPts val="1100"/>
              <a:buFont typeface="Helvetica Neue"/>
              <a:buNone/>
              <a:defRPr b="1" sz="1400">
                <a:latin typeface="Helvetica Neue"/>
                <a:ea typeface="Helvetica Neue"/>
                <a:cs typeface="Helvetica Neue"/>
                <a:sym typeface="Helvetica Neue"/>
              </a:defRPr>
            </a:lvl2pPr>
            <a:lvl3pPr lvl="2">
              <a:spcBef>
                <a:spcPts val="0"/>
              </a:spcBef>
              <a:spcAft>
                <a:spcPts val="0"/>
              </a:spcAft>
              <a:buSzPts val="1100"/>
              <a:buFont typeface="Helvetica Neue"/>
              <a:buNone/>
              <a:defRPr b="1" sz="1400">
                <a:latin typeface="Helvetica Neue"/>
                <a:ea typeface="Helvetica Neue"/>
                <a:cs typeface="Helvetica Neue"/>
                <a:sym typeface="Helvetica Neue"/>
              </a:defRPr>
            </a:lvl3pPr>
            <a:lvl4pPr lvl="3">
              <a:spcBef>
                <a:spcPts val="0"/>
              </a:spcBef>
              <a:spcAft>
                <a:spcPts val="0"/>
              </a:spcAft>
              <a:buSzPts val="1100"/>
              <a:buFont typeface="Helvetica Neue"/>
              <a:buNone/>
              <a:defRPr b="1" sz="1400">
                <a:latin typeface="Helvetica Neue"/>
                <a:ea typeface="Helvetica Neue"/>
                <a:cs typeface="Helvetica Neue"/>
                <a:sym typeface="Helvetica Neue"/>
              </a:defRPr>
            </a:lvl4pPr>
            <a:lvl5pPr lvl="4">
              <a:spcBef>
                <a:spcPts val="0"/>
              </a:spcBef>
              <a:spcAft>
                <a:spcPts val="0"/>
              </a:spcAft>
              <a:buSzPts val="1100"/>
              <a:buFont typeface="Helvetica Neue"/>
              <a:buNone/>
              <a:defRPr b="1" sz="1400">
                <a:latin typeface="Helvetica Neue"/>
                <a:ea typeface="Helvetica Neue"/>
                <a:cs typeface="Helvetica Neue"/>
                <a:sym typeface="Helvetica Neue"/>
              </a:defRPr>
            </a:lvl5pPr>
            <a:lvl6pPr lvl="5">
              <a:spcBef>
                <a:spcPts val="0"/>
              </a:spcBef>
              <a:spcAft>
                <a:spcPts val="0"/>
              </a:spcAft>
              <a:buSzPts val="1100"/>
              <a:buFont typeface="Helvetica Neue"/>
              <a:buNone/>
              <a:defRPr b="1" sz="1400">
                <a:latin typeface="Helvetica Neue"/>
                <a:ea typeface="Helvetica Neue"/>
                <a:cs typeface="Helvetica Neue"/>
                <a:sym typeface="Helvetica Neue"/>
              </a:defRPr>
            </a:lvl6pPr>
            <a:lvl7pPr lvl="6">
              <a:spcBef>
                <a:spcPts val="0"/>
              </a:spcBef>
              <a:spcAft>
                <a:spcPts val="0"/>
              </a:spcAft>
              <a:buSzPts val="1100"/>
              <a:buFont typeface="Helvetica Neue"/>
              <a:buNone/>
              <a:defRPr b="1" sz="1400">
                <a:latin typeface="Helvetica Neue"/>
                <a:ea typeface="Helvetica Neue"/>
                <a:cs typeface="Helvetica Neue"/>
                <a:sym typeface="Helvetica Neue"/>
              </a:defRPr>
            </a:lvl7pPr>
            <a:lvl8pPr lvl="7">
              <a:spcBef>
                <a:spcPts val="0"/>
              </a:spcBef>
              <a:spcAft>
                <a:spcPts val="0"/>
              </a:spcAft>
              <a:buSzPts val="1100"/>
              <a:buFont typeface="Helvetica Neue"/>
              <a:buNone/>
              <a:defRPr b="1" sz="1400">
                <a:latin typeface="Helvetica Neue"/>
                <a:ea typeface="Helvetica Neue"/>
                <a:cs typeface="Helvetica Neue"/>
                <a:sym typeface="Helvetica Neue"/>
              </a:defRPr>
            </a:lvl8pPr>
            <a:lvl9pPr lvl="8">
              <a:spcBef>
                <a:spcPts val="0"/>
              </a:spcBef>
              <a:spcAft>
                <a:spcPts val="0"/>
              </a:spcAft>
              <a:buSzPts val="1100"/>
              <a:buFont typeface="Helvetica Neue"/>
              <a:buNone/>
              <a:defRPr b="1" sz="1400">
                <a:latin typeface="Helvetica Neue"/>
                <a:ea typeface="Helvetica Neue"/>
                <a:cs typeface="Helvetica Neue"/>
                <a:sym typeface="Helvetica Neue"/>
              </a:defRPr>
            </a:lvl9pPr>
          </a:lstStyle>
          <a:p/>
        </p:txBody>
      </p:sp>
      <p:sp>
        <p:nvSpPr>
          <p:cNvPr id="224" name="Google Shape;224;p34"/>
          <p:cNvSpPr txBox="1"/>
          <p:nvPr>
            <p:ph idx="1" type="body"/>
          </p:nvPr>
        </p:nvSpPr>
        <p:spPr>
          <a:xfrm>
            <a:off x="298450" y="675316"/>
            <a:ext cx="7886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solidFill>
                  <a:schemeClr val="dk2"/>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9pPr>
          </a:lstStyle>
          <a:p/>
        </p:txBody>
      </p:sp>
      <p:pic>
        <p:nvPicPr>
          <p:cNvPr descr="A white letter on a black background&#10;&#10;Description automatically generated" id="225" name="Google Shape;225;p34"/>
          <p:cNvPicPr preferRelativeResize="0"/>
          <p:nvPr/>
        </p:nvPicPr>
        <p:blipFill rotWithShape="1">
          <a:blip r:embed="rId2">
            <a:alphaModFix/>
          </a:blip>
          <a:srcRect b="0" l="0" r="0" t="0"/>
          <a:stretch/>
        </p:blipFill>
        <p:spPr>
          <a:xfrm>
            <a:off x="330859" y="4705337"/>
            <a:ext cx="793747" cy="151000"/>
          </a:xfrm>
          <a:prstGeom prst="rect">
            <a:avLst/>
          </a:prstGeom>
          <a:noFill/>
          <a:ln>
            <a:noFill/>
          </a:ln>
        </p:spPr>
      </p:pic>
      <p:sp>
        <p:nvSpPr>
          <p:cNvPr id="226" name="Google Shape;226;p34"/>
          <p:cNvSpPr txBox="1"/>
          <p:nvPr>
            <p:ph idx="2" type="body"/>
          </p:nvPr>
        </p:nvSpPr>
        <p:spPr>
          <a:xfrm>
            <a:off x="292444" y="1251806"/>
            <a:ext cx="3755700" cy="3197400"/>
          </a:xfrm>
          <a:prstGeom prst="rect">
            <a:avLst/>
          </a:prstGeom>
          <a:noFill/>
          <a:ln>
            <a:noFill/>
          </a:ln>
        </p:spPr>
        <p:txBody>
          <a:bodyPr anchorCtr="0" anchor="t" bIns="34275" lIns="68575" spcFirstLastPara="1" rIns="68575" wrap="square" tIns="34275">
            <a:normAutofit/>
          </a:bodyPr>
          <a:lstStyle>
            <a:lvl1pPr indent="-304800" lvl="0" marL="457200" algn="l">
              <a:lnSpc>
                <a:spcPct val="130000"/>
              </a:lnSpc>
              <a:spcBef>
                <a:spcPts val="800"/>
              </a:spcBef>
              <a:spcAft>
                <a:spcPts val="0"/>
              </a:spcAft>
              <a:buSzPts val="1200"/>
              <a:buFont typeface="Helvetica Neue"/>
              <a:buChar char="•"/>
              <a:defRPr sz="1200"/>
            </a:lvl1pPr>
            <a:lvl2pPr indent="-298450" lvl="1" marL="914400" algn="l">
              <a:lnSpc>
                <a:spcPct val="130000"/>
              </a:lnSpc>
              <a:spcBef>
                <a:spcPts val="400"/>
              </a:spcBef>
              <a:spcAft>
                <a:spcPts val="0"/>
              </a:spcAft>
              <a:buSzPts val="1100"/>
              <a:buFont typeface="Helvetica Neue"/>
              <a:buChar char="‑"/>
              <a:defRPr sz="1100"/>
            </a:lvl2pPr>
            <a:lvl3pPr indent="-292100" lvl="2" marL="1371600" algn="l">
              <a:lnSpc>
                <a:spcPct val="130000"/>
              </a:lnSpc>
              <a:spcBef>
                <a:spcPts val="400"/>
              </a:spcBef>
              <a:spcAft>
                <a:spcPts val="0"/>
              </a:spcAft>
              <a:buSzPts val="1000"/>
              <a:buFont typeface="Helvetica Neue"/>
              <a:buChar char="○"/>
              <a:defRPr sz="1000"/>
            </a:lvl3pPr>
            <a:lvl4pPr indent="-292100" lvl="3" marL="1828800" algn="l">
              <a:lnSpc>
                <a:spcPct val="130000"/>
              </a:lnSpc>
              <a:spcBef>
                <a:spcPts val="400"/>
              </a:spcBef>
              <a:spcAft>
                <a:spcPts val="0"/>
              </a:spcAft>
              <a:buSzPts val="1000"/>
              <a:buFont typeface="Helvetica Neue"/>
              <a:buChar char="▪"/>
              <a:defRPr sz="1000"/>
            </a:lvl4pPr>
            <a:lvl5pPr indent="-292100" lvl="4" marL="2286000" algn="l">
              <a:lnSpc>
                <a:spcPct val="130000"/>
              </a:lnSpc>
              <a:spcBef>
                <a:spcPts val="400"/>
              </a:spcBef>
              <a:spcAft>
                <a:spcPts val="0"/>
              </a:spcAft>
              <a:buSzPts val="1000"/>
              <a:buFont typeface="Helvetica Neue"/>
              <a:buChar char="•"/>
              <a:defRPr sz="1000"/>
            </a:lvl5pPr>
            <a:lvl6pPr indent="-292100" lvl="5" marL="27432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6pPr>
            <a:lvl7pPr indent="-292100" lvl="6" marL="32004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7pPr>
            <a:lvl8pPr indent="-292100" lvl="7" marL="36576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8pPr>
            <a:lvl9pPr indent="-292100" lvl="8" marL="41148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9pPr>
          </a:lstStyle>
          <a:p/>
        </p:txBody>
      </p:sp>
      <p:sp>
        <p:nvSpPr>
          <p:cNvPr id="227" name="Google Shape;227;p34"/>
          <p:cNvSpPr txBox="1"/>
          <p:nvPr>
            <p:ph idx="3" type="body"/>
          </p:nvPr>
        </p:nvSpPr>
        <p:spPr>
          <a:xfrm>
            <a:off x="4422766" y="1251806"/>
            <a:ext cx="3755700" cy="3197400"/>
          </a:xfrm>
          <a:prstGeom prst="rect">
            <a:avLst/>
          </a:prstGeom>
          <a:noFill/>
          <a:ln>
            <a:noFill/>
          </a:ln>
        </p:spPr>
        <p:txBody>
          <a:bodyPr anchorCtr="0" anchor="t" bIns="34275" lIns="68575" spcFirstLastPara="1" rIns="68575" wrap="square" tIns="34275">
            <a:normAutofit/>
          </a:bodyPr>
          <a:lstStyle>
            <a:lvl1pPr indent="-304800" lvl="0" marL="457200" algn="l">
              <a:lnSpc>
                <a:spcPct val="130000"/>
              </a:lnSpc>
              <a:spcBef>
                <a:spcPts val="800"/>
              </a:spcBef>
              <a:spcAft>
                <a:spcPts val="0"/>
              </a:spcAft>
              <a:buSzPts val="1200"/>
              <a:buFont typeface="Helvetica Neue"/>
              <a:buChar char="•"/>
              <a:defRPr sz="1200"/>
            </a:lvl1pPr>
            <a:lvl2pPr indent="-298450" lvl="1" marL="914400" algn="l">
              <a:lnSpc>
                <a:spcPct val="130000"/>
              </a:lnSpc>
              <a:spcBef>
                <a:spcPts val="400"/>
              </a:spcBef>
              <a:spcAft>
                <a:spcPts val="0"/>
              </a:spcAft>
              <a:buSzPts val="1100"/>
              <a:buFont typeface="Helvetica Neue"/>
              <a:buChar char="‑"/>
              <a:defRPr sz="1100"/>
            </a:lvl2pPr>
            <a:lvl3pPr indent="-292100" lvl="2" marL="1371600" algn="l">
              <a:lnSpc>
                <a:spcPct val="130000"/>
              </a:lnSpc>
              <a:spcBef>
                <a:spcPts val="400"/>
              </a:spcBef>
              <a:spcAft>
                <a:spcPts val="0"/>
              </a:spcAft>
              <a:buSzPts val="1000"/>
              <a:buFont typeface="Helvetica Neue"/>
              <a:buChar char="○"/>
              <a:defRPr sz="1000"/>
            </a:lvl3pPr>
            <a:lvl4pPr indent="-292100" lvl="3" marL="1828800" algn="l">
              <a:lnSpc>
                <a:spcPct val="130000"/>
              </a:lnSpc>
              <a:spcBef>
                <a:spcPts val="400"/>
              </a:spcBef>
              <a:spcAft>
                <a:spcPts val="0"/>
              </a:spcAft>
              <a:buSzPts val="1000"/>
              <a:buFont typeface="Helvetica Neue"/>
              <a:buChar char="▪"/>
              <a:defRPr sz="1000"/>
            </a:lvl4pPr>
            <a:lvl5pPr indent="-292100" lvl="4" marL="2286000" algn="l">
              <a:lnSpc>
                <a:spcPct val="130000"/>
              </a:lnSpc>
              <a:spcBef>
                <a:spcPts val="400"/>
              </a:spcBef>
              <a:spcAft>
                <a:spcPts val="0"/>
              </a:spcAft>
              <a:buSzPts val="1000"/>
              <a:buFont typeface="Helvetica Neue"/>
              <a:buChar char="•"/>
              <a:defRPr sz="1000"/>
            </a:lvl5pPr>
            <a:lvl6pPr indent="-292100" lvl="5" marL="27432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6pPr>
            <a:lvl7pPr indent="-292100" lvl="6" marL="32004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7pPr>
            <a:lvl8pPr indent="-292100" lvl="7" marL="36576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8pPr>
            <a:lvl9pPr indent="-292100" lvl="8" marL="41148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ight Subtitle Columns 1 1">
  <p:cSld name="Content Light Subtitle_1_1_1">
    <p:bg>
      <p:bgPr>
        <a:solidFill>
          <a:schemeClr val="lt2"/>
        </a:solidFill>
      </p:bgPr>
    </p:bg>
    <p:spTree>
      <p:nvGrpSpPr>
        <p:cNvPr id="228" name="Shape 228"/>
        <p:cNvGrpSpPr/>
        <p:nvPr/>
      </p:nvGrpSpPr>
      <p:grpSpPr>
        <a:xfrm>
          <a:off x="0" y="0"/>
          <a:ext cx="0" cy="0"/>
          <a:chOff x="0" y="0"/>
          <a:chExt cx="0" cy="0"/>
        </a:xfrm>
      </p:grpSpPr>
      <p:sp>
        <p:nvSpPr>
          <p:cNvPr id="229" name="Google Shape;229;p35"/>
          <p:cNvSpPr txBox="1"/>
          <p:nvPr>
            <p:ph type="title"/>
          </p:nvPr>
        </p:nvSpPr>
        <p:spPr>
          <a:xfrm>
            <a:off x="298450" y="273844"/>
            <a:ext cx="7886700" cy="392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lt1"/>
              </a:buClr>
              <a:buSzPts val="2400"/>
              <a:buNone/>
              <a:defRPr b="1" i="0" sz="2400" u="none" cap="none" strike="noStrike">
                <a:solidFill>
                  <a:schemeClr val="dk1"/>
                </a:solidFill>
              </a:defRPr>
            </a:lvl1pPr>
            <a:lvl2pPr lvl="1">
              <a:spcBef>
                <a:spcPts val="0"/>
              </a:spcBef>
              <a:spcAft>
                <a:spcPts val="0"/>
              </a:spcAft>
              <a:buSzPts val="1100"/>
              <a:buFont typeface="Helvetica Neue"/>
              <a:buNone/>
              <a:defRPr b="1" sz="1400">
                <a:latin typeface="Helvetica Neue"/>
                <a:ea typeface="Helvetica Neue"/>
                <a:cs typeface="Helvetica Neue"/>
                <a:sym typeface="Helvetica Neue"/>
              </a:defRPr>
            </a:lvl2pPr>
            <a:lvl3pPr lvl="2">
              <a:spcBef>
                <a:spcPts val="0"/>
              </a:spcBef>
              <a:spcAft>
                <a:spcPts val="0"/>
              </a:spcAft>
              <a:buSzPts val="1100"/>
              <a:buFont typeface="Helvetica Neue"/>
              <a:buNone/>
              <a:defRPr b="1" sz="1400">
                <a:latin typeface="Helvetica Neue"/>
                <a:ea typeface="Helvetica Neue"/>
                <a:cs typeface="Helvetica Neue"/>
                <a:sym typeface="Helvetica Neue"/>
              </a:defRPr>
            </a:lvl3pPr>
            <a:lvl4pPr lvl="3">
              <a:spcBef>
                <a:spcPts val="0"/>
              </a:spcBef>
              <a:spcAft>
                <a:spcPts val="0"/>
              </a:spcAft>
              <a:buSzPts val="1100"/>
              <a:buFont typeface="Helvetica Neue"/>
              <a:buNone/>
              <a:defRPr b="1" sz="1400">
                <a:latin typeface="Helvetica Neue"/>
                <a:ea typeface="Helvetica Neue"/>
                <a:cs typeface="Helvetica Neue"/>
                <a:sym typeface="Helvetica Neue"/>
              </a:defRPr>
            </a:lvl4pPr>
            <a:lvl5pPr lvl="4">
              <a:spcBef>
                <a:spcPts val="0"/>
              </a:spcBef>
              <a:spcAft>
                <a:spcPts val="0"/>
              </a:spcAft>
              <a:buSzPts val="1100"/>
              <a:buFont typeface="Helvetica Neue"/>
              <a:buNone/>
              <a:defRPr b="1" sz="1400">
                <a:latin typeface="Helvetica Neue"/>
                <a:ea typeface="Helvetica Neue"/>
                <a:cs typeface="Helvetica Neue"/>
                <a:sym typeface="Helvetica Neue"/>
              </a:defRPr>
            </a:lvl5pPr>
            <a:lvl6pPr lvl="5">
              <a:spcBef>
                <a:spcPts val="0"/>
              </a:spcBef>
              <a:spcAft>
                <a:spcPts val="0"/>
              </a:spcAft>
              <a:buSzPts val="1100"/>
              <a:buFont typeface="Helvetica Neue"/>
              <a:buNone/>
              <a:defRPr b="1" sz="1400">
                <a:latin typeface="Helvetica Neue"/>
                <a:ea typeface="Helvetica Neue"/>
                <a:cs typeface="Helvetica Neue"/>
                <a:sym typeface="Helvetica Neue"/>
              </a:defRPr>
            </a:lvl6pPr>
            <a:lvl7pPr lvl="6">
              <a:spcBef>
                <a:spcPts val="0"/>
              </a:spcBef>
              <a:spcAft>
                <a:spcPts val="0"/>
              </a:spcAft>
              <a:buSzPts val="1100"/>
              <a:buFont typeface="Helvetica Neue"/>
              <a:buNone/>
              <a:defRPr b="1" sz="1400">
                <a:latin typeface="Helvetica Neue"/>
                <a:ea typeface="Helvetica Neue"/>
                <a:cs typeface="Helvetica Neue"/>
                <a:sym typeface="Helvetica Neue"/>
              </a:defRPr>
            </a:lvl7pPr>
            <a:lvl8pPr lvl="7">
              <a:spcBef>
                <a:spcPts val="0"/>
              </a:spcBef>
              <a:spcAft>
                <a:spcPts val="0"/>
              </a:spcAft>
              <a:buSzPts val="1100"/>
              <a:buFont typeface="Helvetica Neue"/>
              <a:buNone/>
              <a:defRPr b="1" sz="1400">
                <a:latin typeface="Helvetica Neue"/>
                <a:ea typeface="Helvetica Neue"/>
                <a:cs typeface="Helvetica Neue"/>
                <a:sym typeface="Helvetica Neue"/>
              </a:defRPr>
            </a:lvl8pPr>
            <a:lvl9pPr lvl="8">
              <a:spcBef>
                <a:spcPts val="0"/>
              </a:spcBef>
              <a:spcAft>
                <a:spcPts val="0"/>
              </a:spcAft>
              <a:buSzPts val="1100"/>
              <a:buFont typeface="Helvetica Neue"/>
              <a:buNone/>
              <a:defRPr b="1" sz="1400">
                <a:latin typeface="Helvetica Neue"/>
                <a:ea typeface="Helvetica Neue"/>
                <a:cs typeface="Helvetica Neue"/>
                <a:sym typeface="Helvetica Neue"/>
              </a:defRPr>
            </a:lvl9pPr>
          </a:lstStyle>
          <a:p/>
        </p:txBody>
      </p:sp>
      <p:sp>
        <p:nvSpPr>
          <p:cNvPr id="230" name="Google Shape;230;p35"/>
          <p:cNvSpPr txBox="1"/>
          <p:nvPr>
            <p:ph idx="1" type="body"/>
          </p:nvPr>
        </p:nvSpPr>
        <p:spPr>
          <a:xfrm>
            <a:off x="298450" y="675316"/>
            <a:ext cx="7886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solidFill>
                  <a:schemeClr val="dk2"/>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9pPr>
          </a:lstStyle>
          <a:p/>
        </p:txBody>
      </p:sp>
      <p:pic>
        <p:nvPicPr>
          <p:cNvPr descr="A white letter on a black background&#10;&#10;Description automatically generated" id="231" name="Google Shape;231;p35"/>
          <p:cNvPicPr preferRelativeResize="0"/>
          <p:nvPr/>
        </p:nvPicPr>
        <p:blipFill rotWithShape="1">
          <a:blip r:embed="rId2">
            <a:alphaModFix/>
          </a:blip>
          <a:srcRect b="0" l="0" r="0" t="0"/>
          <a:stretch/>
        </p:blipFill>
        <p:spPr>
          <a:xfrm>
            <a:off x="330859" y="4705337"/>
            <a:ext cx="793747" cy="151000"/>
          </a:xfrm>
          <a:prstGeom prst="rect">
            <a:avLst/>
          </a:prstGeom>
          <a:noFill/>
          <a:ln>
            <a:noFill/>
          </a:ln>
        </p:spPr>
      </p:pic>
      <p:sp>
        <p:nvSpPr>
          <p:cNvPr id="232" name="Google Shape;232;p35"/>
          <p:cNvSpPr txBox="1"/>
          <p:nvPr>
            <p:ph idx="2" type="body"/>
          </p:nvPr>
        </p:nvSpPr>
        <p:spPr>
          <a:xfrm>
            <a:off x="292444" y="1251806"/>
            <a:ext cx="3755700" cy="3197400"/>
          </a:xfrm>
          <a:prstGeom prst="rect">
            <a:avLst/>
          </a:prstGeom>
          <a:noFill/>
          <a:ln>
            <a:noFill/>
          </a:ln>
        </p:spPr>
        <p:txBody>
          <a:bodyPr anchorCtr="0" anchor="t" bIns="34275" lIns="68575" spcFirstLastPara="1" rIns="68575" wrap="square" tIns="34275">
            <a:normAutofit/>
          </a:bodyPr>
          <a:lstStyle>
            <a:lvl1pPr indent="-304800" lvl="0" marL="457200" algn="l">
              <a:lnSpc>
                <a:spcPct val="130000"/>
              </a:lnSpc>
              <a:spcBef>
                <a:spcPts val="800"/>
              </a:spcBef>
              <a:spcAft>
                <a:spcPts val="0"/>
              </a:spcAft>
              <a:buSzPts val="1200"/>
              <a:buFont typeface="Helvetica Neue"/>
              <a:buChar char="•"/>
              <a:defRPr sz="1200"/>
            </a:lvl1pPr>
            <a:lvl2pPr indent="-298450" lvl="1" marL="914400" algn="l">
              <a:lnSpc>
                <a:spcPct val="130000"/>
              </a:lnSpc>
              <a:spcBef>
                <a:spcPts val="400"/>
              </a:spcBef>
              <a:spcAft>
                <a:spcPts val="0"/>
              </a:spcAft>
              <a:buSzPts val="1100"/>
              <a:buFont typeface="Helvetica Neue"/>
              <a:buChar char="‑"/>
              <a:defRPr sz="1100"/>
            </a:lvl2pPr>
            <a:lvl3pPr indent="-292100" lvl="2" marL="1371600" algn="l">
              <a:lnSpc>
                <a:spcPct val="130000"/>
              </a:lnSpc>
              <a:spcBef>
                <a:spcPts val="400"/>
              </a:spcBef>
              <a:spcAft>
                <a:spcPts val="0"/>
              </a:spcAft>
              <a:buSzPts val="1000"/>
              <a:buFont typeface="Helvetica Neue"/>
              <a:buChar char="○"/>
              <a:defRPr sz="1000"/>
            </a:lvl3pPr>
            <a:lvl4pPr indent="-292100" lvl="3" marL="1828800" algn="l">
              <a:lnSpc>
                <a:spcPct val="130000"/>
              </a:lnSpc>
              <a:spcBef>
                <a:spcPts val="400"/>
              </a:spcBef>
              <a:spcAft>
                <a:spcPts val="0"/>
              </a:spcAft>
              <a:buSzPts val="1000"/>
              <a:buFont typeface="Helvetica Neue"/>
              <a:buChar char="▪"/>
              <a:defRPr sz="1000"/>
            </a:lvl4pPr>
            <a:lvl5pPr indent="-292100" lvl="4" marL="2286000" algn="l">
              <a:lnSpc>
                <a:spcPct val="130000"/>
              </a:lnSpc>
              <a:spcBef>
                <a:spcPts val="400"/>
              </a:spcBef>
              <a:spcAft>
                <a:spcPts val="0"/>
              </a:spcAft>
              <a:buSzPts val="1000"/>
              <a:buFont typeface="Helvetica Neue"/>
              <a:buChar char="•"/>
              <a:defRPr sz="1000"/>
            </a:lvl5pPr>
            <a:lvl6pPr indent="-292100" lvl="5" marL="27432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6pPr>
            <a:lvl7pPr indent="-292100" lvl="6" marL="32004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7pPr>
            <a:lvl8pPr indent="-292100" lvl="7" marL="36576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8pPr>
            <a:lvl9pPr indent="-292100" lvl="8" marL="41148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9pPr>
          </a:lstStyle>
          <a:p/>
        </p:txBody>
      </p:sp>
      <p:sp>
        <p:nvSpPr>
          <p:cNvPr id="233" name="Google Shape;233;p35"/>
          <p:cNvSpPr txBox="1"/>
          <p:nvPr>
            <p:ph idx="3" type="body"/>
          </p:nvPr>
        </p:nvSpPr>
        <p:spPr>
          <a:xfrm>
            <a:off x="4422766" y="1251806"/>
            <a:ext cx="3755700" cy="3197400"/>
          </a:xfrm>
          <a:prstGeom prst="rect">
            <a:avLst/>
          </a:prstGeom>
          <a:noFill/>
          <a:ln>
            <a:noFill/>
          </a:ln>
        </p:spPr>
        <p:txBody>
          <a:bodyPr anchorCtr="0" anchor="t" bIns="34275" lIns="68575" spcFirstLastPara="1" rIns="68575" wrap="square" tIns="34275">
            <a:normAutofit/>
          </a:bodyPr>
          <a:lstStyle>
            <a:lvl1pPr indent="-304800" lvl="0" marL="457200" algn="l">
              <a:lnSpc>
                <a:spcPct val="130000"/>
              </a:lnSpc>
              <a:spcBef>
                <a:spcPts val="800"/>
              </a:spcBef>
              <a:spcAft>
                <a:spcPts val="0"/>
              </a:spcAft>
              <a:buSzPts val="1200"/>
              <a:buFont typeface="Helvetica Neue"/>
              <a:buChar char="•"/>
              <a:defRPr sz="1200"/>
            </a:lvl1pPr>
            <a:lvl2pPr indent="-298450" lvl="1" marL="914400" algn="l">
              <a:lnSpc>
                <a:spcPct val="130000"/>
              </a:lnSpc>
              <a:spcBef>
                <a:spcPts val="400"/>
              </a:spcBef>
              <a:spcAft>
                <a:spcPts val="0"/>
              </a:spcAft>
              <a:buSzPts val="1100"/>
              <a:buFont typeface="Helvetica Neue"/>
              <a:buChar char="‑"/>
              <a:defRPr sz="1100"/>
            </a:lvl2pPr>
            <a:lvl3pPr indent="-292100" lvl="2" marL="1371600" algn="l">
              <a:lnSpc>
                <a:spcPct val="130000"/>
              </a:lnSpc>
              <a:spcBef>
                <a:spcPts val="400"/>
              </a:spcBef>
              <a:spcAft>
                <a:spcPts val="0"/>
              </a:spcAft>
              <a:buSzPts val="1000"/>
              <a:buFont typeface="Helvetica Neue"/>
              <a:buChar char="○"/>
              <a:defRPr sz="1000"/>
            </a:lvl3pPr>
            <a:lvl4pPr indent="-292100" lvl="3" marL="1828800" algn="l">
              <a:lnSpc>
                <a:spcPct val="130000"/>
              </a:lnSpc>
              <a:spcBef>
                <a:spcPts val="400"/>
              </a:spcBef>
              <a:spcAft>
                <a:spcPts val="0"/>
              </a:spcAft>
              <a:buSzPts val="1000"/>
              <a:buFont typeface="Helvetica Neue"/>
              <a:buChar char="▪"/>
              <a:defRPr sz="1000"/>
            </a:lvl4pPr>
            <a:lvl5pPr indent="-292100" lvl="4" marL="2286000" algn="l">
              <a:lnSpc>
                <a:spcPct val="130000"/>
              </a:lnSpc>
              <a:spcBef>
                <a:spcPts val="400"/>
              </a:spcBef>
              <a:spcAft>
                <a:spcPts val="0"/>
              </a:spcAft>
              <a:buSzPts val="1000"/>
              <a:buFont typeface="Helvetica Neue"/>
              <a:buChar char="•"/>
              <a:defRPr sz="1000"/>
            </a:lvl5pPr>
            <a:lvl6pPr indent="-292100" lvl="5" marL="27432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6pPr>
            <a:lvl7pPr indent="-292100" lvl="6" marL="32004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7pPr>
            <a:lvl8pPr indent="-292100" lvl="7" marL="36576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8pPr>
            <a:lvl9pPr indent="-292100" lvl="8" marL="4114800" algn="l">
              <a:lnSpc>
                <a:spcPct val="130000"/>
              </a:lnSpc>
              <a:spcBef>
                <a:spcPts val="400"/>
              </a:spcBef>
              <a:spcAft>
                <a:spcPts val="0"/>
              </a:spcAft>
              <a:buClr>
                <a:schemeClr val="dk2"/>
              </a:buClr>
              <a:buSzPts val="1000"/>
              <a:buFont typeface="Helvetica Neue"/>
              <a:buChar char="•"/>
              <a:defRPr sz="10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ark">
  <p:cSld name="Content Dark">
    <p:bg>
      <p:bgPr>
        <a:solidFill>
          <a:schemeClr val="dk1"/>
        </a:solidFill>
      </p:bgPr>
    </p:bg>
    <p:spTree>
      <p:nvGrpSpPr>
        <p:cNvPr id="234" name="Shape 234"/>
        <p:cNvGrpSpPr/>
        <p:nvPr/>
      </p:nvGrpSpPr>
      <p:grpSpPr>
        <a:xfrm>
          <a:off x="0" y="0"/>
          <a:ext cx="0" cy="0"/>
          <a:chOff x="0" y="0"/>
          <a:chExt cx="0" cy="0"/>
        </a:xfrm>
      </p:grpSpPr>
      <p:sp>
        <p:nvSpPr>
          <p:cNvPr id="235" name="Google Shape;235;p36"/>
          <p:cNvSpPr txBox="1"/>
          <p:nvPr>
            <p:ph type="title"/>
          </p:nvPr>
        </p:nvSpPr>
        <p:spPr>
          <a:xfrm>
            <a:off x="298450" y="273844"/>
            <a:ext cx="7886700" cy="392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lt1"/>
              </a:buClr>
              <a:buSzPts val="2400"/>
              <a:buNone/>
              <a:defRPr b="1" i="0" sz="2400" u="none" cap="none" strike="noStrike">
                <a:solidFill>
                  <a:schemeClr val="lt1"/>
                </a:solidFill>
              </a:defRPr>
            </a:lvl1pPr>
            <a:lvl2pPr lvl="1">
              <a:spcBef>
                <a:spcPts val="0"/>
              </a:spcBef>
              <a:spcAft>
                <a:spcPts val="0"/>
              </a:spcAft>
              <a:buSzPts val="1100"/>
              <a:buFont typeface="Helvetica Neue"/>
              <a:buNone/>
              <a:defRPr b="1" sz="1400">
                <a:latin typeface="Helvetica Neue"/>
                <a:ea typeface="Helvetica Neue"/>
                <a:cs typeface="Helvetica Neue"/>
                <a:sym typeface="Helvetica Neue"/>
              </a:defRPr>
            </a:lvl2pPr>
            <a:lvl3pPr lvl="2">
              <a:spcBef>
                <a:spcPts val="0"/>
              </a:spcBef>
              <a:spcAft>
                <a:spcPts val="0"/>
              </a:spcAft>
              <a:buSzPts val="1100"/>
              <a:buFont typeface="Helvetica Neue"/>
              <a:buNone/>
              <a:defRPr b="1" sz="1400">
                <a:latin typeface="Helvetica Neue"/>
                <a:ea typeface="Helvetica Neue"/>
                <a:cs typeface="Helvetica Neue"/>
                <a:sym typeface="Helvetica Neue"/>
              </a:defRPr>
            </a:lvl3pPr>
            <a:lvl4pPr lvl="3">
              <a:spcBef>
                <a:spcPts val="0"/>
              </a:spcBef>
              <a:spcAft>
                <a:spcPts val="0"/>
              </a:spcAft>
              <a:buSzPts val="1100"/>
              <a:buFont typeface="Helvetica Neue"/>
              <a:buNone/>
              <a:defRPr b="1" sz="1400">
                <a:latin typeface="Helvetica Neue"/>
                <a:ea typeface="Helvetica Neue"/>
                <a:cs typeface="Helvetica Neue"/>
                <a:sym typeface="Helvetica Neue"/>
              </a:defRPr>
            </a:lvl4pPr>
            <a:lvl5pPr lvl="4">
              <a:spcBef>
                <a:spcPts val="0"/>
              </a:spcBef>
              <a:spcAft>
                <a:spcPts val="0"/>
              </a:spcAft>
              <a:buSzPts val="1100"/>
              <a:buFont typeface="Helvetica Neue"/>
              <a:buNone/>
              <a:defRPr b="1" sz="1400">
                <a:latin typeface="Helvetica Neue"/>
                <a:ea typeface="Helvetica Neue"/>
                <a:cs typeface="Helvetica Neue"/>
                <a:sym typeface="Helvetica Neue"/>
              </a:defRPr>
            </a:lvl5pPr>
            <a:lvl6pPr lvl="5">
              <a:spcBef>
                <a:spcPts val="0"/>
              </a:spcBef>
              <a:spcAft>
                <a:spcPts val="0"/>
              </a:spcAft>
              <a:buSzPts val="1100"/>
              <a:buFont typeface="Helvetica Neue"/>
              <a:buNone/>
              <a:defRPr b="1" sz="1400">
                <a:latin typeface="Helvetica Neue"/>
                <a:ea typeface="Helvetica Neue"/>
                <a:cs typeface="Helvetica Neue"/>
                <a:sym typeface="Helvetica Neue"/>
              </a:defRPr>
            </a:lvl6pPr>
            <a:lvl7pPr lvl="6">
              <a:spcBef>
                <a:spcPts val="0"/>
              </a:spcBef>
              <a:spcAft>
                <a:spcPts val="0"/>
              </a:spcAft>
              <a:buSzPts val="1100"/>
              <a:buFont typeface="Helvetica Neue"/>
              <a:buNone/>
              <a:defRPr b="1" sz="1400">
                <a:latin typeface="Helvetica Neue"/>
                <a:ea typeface="Helvetica Neue"/>
                <a:cs typeface="Helvetica Neue"/>
                <a:sym typeface="Helvetica Neue"/>
              </a:defRPr>
            </a:lvl7pPr>
            <a:lvl8pPr lvl="7">
              <a:spcBef>
                <a:spcPts val="0"/>
              </a:spcBef>
              <a:spcAft>
                <a:spcPts val="0"/>
              </a:spcAft>
              <a:buSzPts val="1100"/>
              <a:buFont typeface="Helvetica Neue"/>
              <a:buNone/>
              <a:defRPr b="1" sz="1400">
                <a:latin typeface="Helvetica Neue"/>
                <a:ea typeface="Helvetica Neue"/>
                <a:cs typeface="Helvetica Neue"/>
                <a:sym typeface="Helvetica Neue"/>
              </a:defRPr>
            </a:lvl8pPr>
            <a:lvl9pPr lvl="8">
              <a:spcBef>
                <a:spcPts val="0"/>
              </a:spcBef>
              <a:spcAft>
                <a:spcPts val="0"/>
              </a:spcAft>
              <a:buSzPts val="1100"/>
              <a:buFont typeface="Helvetica Neue"/>
              <a:buNone/>
              <a:defRPr b="1" sz="1400">
                <a:latin typeface="Helvetica Neue"/>
                <a:ea typeface="Helvetica Neue"/>
                <a:cs typeface="Helvetica Neue"/>
                <a:sym typeface="Helvetica Neue"/>
              </a:defRPr>
            </a:lvl9pPr>
          </a:lstStyle>
          <a:p/>
        </p:txBody>
      </p:sp>
      <p:pic>
        <p:nvPicPr>
          <p:cNvPr descr="A white letter on a black background&#10;&#10;Description automatically generated" id="236" name="Google Shape;236;p36"/>
          <p:cNvPicPr preferRelativeResize="0"/>
          <p:nvPr/>
        </p:nvPicPr>
        <p:blipFill rotWithShape="1">
          <a:blip r:embed="rId2">
            <a:alphaModFix/>
          </a:blip>
          <a:srcRect b="0" l="0" r="0" t="0"/>
          <a:stretch/>
        </p:blipFill>
        <p:spPr>
          <a:xfrm>
            <a:off x="330859" y="4705337"/>
            <a:ext cx="793747" cy="151000"/>
          </a:xfrm>
          <a:prstGeom prst="rect">
            <a:avLst/>
          </a:prstGeom>
          <a:noFill/>
          <a:ln>
            <a:noFill/>
          </a:ln>
        </p:spPr>
      </p:pic>
      <p:sp>
        <p:nvSpPr>
          <p:cNvPr id="237" name="Google Shape;237;p36"/>
          <p:cNvSpPr txBox="1"/>
          <p:nvPr>
            <p:ph idx="1" type="body"/>
          </p:nvPr>
        </p:nvSpPr>
        <p:spPr>
          <a:xfrm>
            <a:off x="292443" y="865633"/>
            <a:ext cx="7886700" cy="3412200"/>
          </a:xfrm>
          <a:prstGeom prst="rect">
            <a:avLst/>
          </a:prstGeom>
          <a:noFill/>
          <a:ln>
            <a:noFill/>
          </a:ln>
        </p:spPr>
        <p:txBody>
          <a:bodyPr anchorCtr="0" anchor="t" bIns="34275" lIns="0" spcFirstLastPara="1" rIns="68575" wrap="square" tIns="34275">
            <a:normAutofit/>
          </a:bodyPr>
          <a:lstStyle>
            <a:lvl1pPr indent="-323850" lvl="0" marL="457200" algn="l">
              <a:lnSpc>
                <a:spcPct val="130000"/>
              </a:lnSpc>
              <a:spcBef>
                <a:spcPts val="800"/>
              </a:spcBef>
              <a:spcAft>
                <a:spcPts val="0"/>
              </a:spcAft>
              <a:buSzPts val="1500"/>
              <a:buChar char="•"/>
              <a:defRPr sz="1500">
                <a:solidFill>
                  <a:schemeClr val="lt1"/>
                </a:solidFill>
              </a:defRPr>
            </a:lvl1pPr>
            <a:lvl2pPr indent="-323850" lvl="1" marL="914400" algn="l">
              <a:lnSpc>
                <a:spcPct val="130000"/>
              </a:lnSpc>
              <a:spcBef>
                <a:spcPts val="400"/>
              </a:spcBef>
              <a:spcAft>
                <a:spcPts val="0"/>
              </a:spcAft>
              <a:buSzPts val="1500"/>
              <a:buChar char="‑"/>
              <a:defRPr sz="1500">
                <a:solidFill>
                  <a:schemeClr val="lt1"/>
                </a:solidFill>
              </a:defRPr>
            </a:lvl2pPr>
            <a:lvl3pPr indent="-304800" lvl="2" marL="1371600" algn="l">
              <a:lnSpc>
                <a:spcPct val="130000"/>
              </a:lnSpc>
              <a:spcBef>
                <a:spcPts val="400"/>
              </a:spcBef>
              <a:spcAft>
                <a:spcPts val="0"/>
              </a:spcAft>
              <a:buSzPts val="1200"/>
              <a:buChar char="o"/>
              <a:defRPr sz="1200">
                <a:solidFill>
                  <a:schemeClr val="lt1"/>
                </a:solidFill>
              </a:defRPr>
            </a:lvl3pPr>
            <a:lvl4pPr indent="-304800" lvl="3" marL="1828800" algn="l">
              <a:lnSpc>
                <a:spcPct val="130000"/>
              </a:lnSpc>
              <a:spcBef>
                <a:spcPts val="400"/>
              </a:spcBef>
              <a:spcAft>
                <a:spcPts val="0"/>
              </a:spcAft>
              <a:buSzPts val="1200"/>
              <a:buChar char="▪"/>
              <a:defRPr sz="1200">
                <a:solidFill>
                  <a:schemeClr val="lt1"/>
                </a:solidFill>
              </a:defRPr>
            </a:lvl4pPr>
            <a:lvl5pPr indent="-304800" lvl="4" marL="2286000" algn="l">
              <a:lnSpc>
                <a:spcPct val="130000"/>
              </a:lnSpc>
              <a:spcBef>
                <a:spcPts val="400"/>
              </a:spcBef>
              <a:spcAft>
                <a:spcPts val="0"/>
              </a:spcAft>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8" name="Google Shape;238;p36"/>
          <p:cNvSpPr txBox="1"/>
          <p:nvPr/>
        </p:nvSpPr>
        <p:spPr>
          <a:xfrm>
            <a:off x="7148272" y="4720334"/>
            <a:ext cx="1435800" cy="161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r>
              <a:rPr i="0" lang="en" sz="600" u="none" cap="none" strike="noStrike">
                <a:solidFill>
                  <a:schemeClr val="lt1"/>
                </a:solidFill>
                <a:latin typeface="Helvetica Neue Light"/>
                <a:ea typeface="Helvetica Neue Light"/>
                <a:cs typeface="Helvetica Neue Light"/>
                <a:sym typeface="Helvetica Neue Light"/>
              </a:rPr>
              <a:t>© 2024 Domino Data Lab, Inc.</a:t>
            </a:r>
            <a:endParaRPr i="0" sz="600" u="none" cap="none" strike="noStrike">
              <a:solidFill>
                <a:schemeClr val="lt1"/>
              </a:solidFill>
              <a:latin typeface="Helvetica Neue Light"/>
              <a:ea typeface="Helvetica Neue Light"/>
              <a:cs typeface="Helvetica Neue Light"/>
              <a:sym typeface="Helvetica Neue Light"/>
            </a:endParaRPr>
          </a:p>
        </p:txBody>
      </p:sp>
      <p:sp>
        <p:nvSpPr>
          <p:cNvPr id="239" name="Google Shape;239;p36"/>
          <p:cNvSpPr txBox="1"/>
          <p:nvPr/>
        </p:nvSpPr>
        <p:spPr>
          <a:xfrm>
            <a:off x="8321153" y="4708747"/>
            <a:ext cx="588900" cy="192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chemeClr val="lt1"/>
                </a:solidFill>
                <a:latin typeface="Helvetica Neue"/>
                <a:ea typeface="Helvetica Neue"/>
                <a:cs typeface="Helvetica Neue"/>
                <a:sym typeface="Helvetica Neue"/>
              </a:rPr>
              <a:t>‹#›</a:t>
            </a:fld>
            <a:endParaRPr b="0" i="0" sz="800" u="none" cap="none" strike="noStrike">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ark Subtitle">
  <p:cSld name="Content Dark Subtitle">
    <p:bg>
      <p:bgPr>
        <a:solidFill>
          <a:schemeClr val="dk1"/>
        </a:solidFill>
      </p:bgPr>
    </p:bg>
    <p:spTree>
      <p:nvGrpSpPr>
        <p:cNvPr id="240" name="Shape 240"/>
        <p:cNvGrpSpPr/>
        <p:nvPr/>
      </p:nvGrpSpPr>
      <p:grpSpPr>
        <a:xfrm>
          <a:off x="0" y="0"/>
          <a:ext cx="0" cy="0"/>
          <a:chOff x="0" y="0"/>
          <a:chExt cx="0" cy="0"/>
        </a:xfrm>
      </p:grpSpPr>
      <p:sp>
        <p:nvSpPr>
          <p:cNvPr id="241" name="Google Shape;241;p37"/>
          <p:cNvSpPr txBox="1"/>
          <p:nvPr>
            <p:ph type="title"/>
          </p:nvPr>
        </p:nvSpPr>
        <p:spPr>
          <a:xfrm>
            <a:off x="298450" y="273844"/>
            <a:ext cx="7886700" cy="392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lt1"/>
              </a:buClr>
              <a:buSzPts val="2400"/>
              <a:buNone/>
              <a:defRPr b="1" i="0" sz="2400" u="none" cap="none" strike="noStrike">
                <a:solidFill>
                  <a:schemeClr val="lt1"/>
                </a:solidFill>
              </a:defRPr>
            </a:lvl1pPr>
            <a:lvl2pPr lvl="1">
              <a:spcBef>
                <a:spcPts val="0"/>
              </a:spcBef>
              <a:spcAft>
                <a:spcPts val="0"/>
              </a:spcAft>
              <a:buSzPts val="1100"/>
              <a:buFont typeface="Helvetica Neue"/>
              <a:buNone/>
              <a:defRPr b="1" sz="1400">
                <a:latin typeface="Helvetica Neue"/>
                <a:ea typeface="Helvetica Neue"/>
                <a:cs typeface="Helvetica Neue"/>
                <a:sym typeface="Helvetica Neue"/>
              </a:defRPr>
            </a:lvl2pPr>
            <a:lvl3pPr lvl="2">
              <a:spcBef>
                <a:spcPts val="0"/>
              </a:spcBef>
              <a:spcAft>
                <a:spcPts val="0"/>
              </a:spcAft>
              <a:buSzPts val="1100"/>
              <a:buFont typeface="Helvetica Neue"/>
              <a:buNone/>
              <a:defRPr b="1" sz="1400">
                <a:latin typeface="Helvetica Neue"/>
                <a:ea typeface="Helvetica Neue"/>
                <a:cs typeface="Helvetica Neue"/>
                <a:sym typeface="Helvetica Neue"/>
              </a:defRPr>
            </a:lvl3pPr>
            <a:lvl4pPr lvl="3">
              <a:spcBef>
                <a:spcPts val="0"/>
              </a:spcBef>
              <a:spcAft>
                <a:spcPts val="0"/>
              </a:spcAft>
              <a:buSzPts val="1100"/>
              <a:buFont typeface="Helvetica Neue"/>
              <a:buNone/>
              <a:defRPr b="1" sz="1400">
                <a:latin typeface="Helvetica Neue"/>
                <a:ea typeface="Helvetica Neue"/>
                <a:cs typeface="Helvetica Neue"/>
                <a:sym typeface="Helvetica Neue"/>
              </a:defRPr>
            </a:lvl4pPr>
            <a:lvl5pPr lvl="4">
              <a:spcBef>
                <a:spcPts val="0"/>
              </a:spcBef>
              <a:spcAft>
                <a:spcPts val="0"/>
              </a:spcAft>
              <a:buSzPts val="1100"/>
              <a:buFont typeface="Helvetica Neue"/>
              <a:buNone/>
              <a:defRPr b="1" sz="1400">
                <a:latin typeface="Helvetica Neue"/>
                <a:ea typeface="Helvetica Neue"/>
                <a:cs typeface="Helvetica Neue"/>
                <a:sym typeface="Helvetica Neue"/>
              </a:defRPr>
            </a:lvl5pPr>
            <a:lvl6pPr lvl="5">
              <a:spcBef>
                <a:spcPts val="0"/>
              </a:spcBef>
              <a:spcAft>
                <a:spcPts val="0"/>
              </a:spcAft>
              <a:buSzPts val="1100"/>
              <a:buFont typeface="Helvetica Neue"/>
              <a:buNone/>
              <a:defRPr b="1" sz="1400">
                <a:latin typeface="Helvetica Neue"/>
                <a:ea typeface="Helvetica Neue"/>
                <a:cs typeface="Helvetica Neue"/>
                <a:sym typeface="Helvetica Neue"/>
              </a:defRPr>
            </a:lvl6pPr>
            <a:lvl7pPr lvl="6">
              <a:spcBef>
                <a:spcPts val="0"/>
              </a:spcBef>
              <a:spcAft>
                <a:spcPts val="0"/>
              </a:spcAft>
              <a:buSzPts val="1100"/>
              <a:buFont typeface="Helvetica Neue"/>
              <a:buNone/>
              <a:defRPr b="1" sz="1400">
                <a:latin typeface="Helvetica Neue"/>
                <a:ea typeface="Helvetica Neue"/>
                <a:cs typeface="Helvetica Neue"/>
                <a:sym typeface="Helvetica Neue"/>
              </a:defRPr>
            </a:lvl7pPr>
            <a:lvl8pPr lvl="7">
              <a:spcBef>
                <a:spcPts val="0"/>
              </a:spcBef>
              <a:spcAft>
                <a:spcPts val="0"/>
              </a:spcAft>
              <a:buSzPts val="1100"/>
              <a:buFont typeface="Helvetica Neue"/>
              <a:buNone/>
              <a:defRPr b="1" sz="1400">
                <a:latin typeface="Helvetica Neue"/>
                <a:ea typeface="Helvetica Neue"/>
                <a:cs typeface="Helvetica Neue"/>
                <a:sym typeface="Helvetica Neue"/>
              </a:defRPr>
            </a:lvl8pPr>
            <a:lvl9pPr lvl="8">
              <a:spcBef>
                <a:spcPts val="0"/>
              </a:spcBef>
              <a:spcAft>
                <a:spcPts val="0"/>
              </a:spcAft>
              <a:buSzPts val="1100"/>
              <a:buFont typeface="Helvetica Neue"/>
              <a:buNone/>
              <a:defRPr b="1" sz="1400">
                <a:latin typeface="Helvetica Neue"/>
                <a:ea typeface="Helvetica Neue"/>
                <a:cs typeface="Helvetica Neue"/>
                <a:sym typeface="Helvetica Neue"/>
              </a:defRPr>
            </a:lvl9pPr>
          </a:lstStyle>
          <a:p/>
        </p:txBody>
      </p:sp>
      <p:sp>
        <p:nvSpPr>
          <p:cNvPr id="242" name="Google Shape;242;p37"/>
          <p:cNvSpPr txBox="1"/>
          <p:nvPr>
            <p:ph idx="1" type="body"/>
          </p:nvPr>
        </p:nvSpPr>
        <p:spPr>
          <a:xfrm>
            <a:off x="298450" y="675316"/>
            <a:ext cx="7886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solidFill>
                  <a:schemeClr val="dk2"/>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9pPr>
          </a:lstStyle>
          <a:p/>
        </p:txBody>
      </p:sp>
      <p:sp>
        <p:nvSpPr>
          <p:cNvPr id="243" name="Google Shape;243;p37"/>
          <p:cNvSpPr txBox="1"/>
          <p:nvPr>
            <p:ph idx="2" type="body"/>
          </p:nvPr>
        </p:nvSpPr>
        <p:spPr>
          <a:xfrm>
            <a:off x="292444" y="1080356"/>
            <a:ext cx="7886700" cy="3307500"/>
          </a:xfrm>
          <a:prstGeom prst="rect">
            <a:avLst/>
          </a:prstGeom>
          <a:noFill/>
          <a:ln>
            <a:noFill/>
          </a:ln>
        </p:spPr>
        <p:txBody>
          <a:bodyPr anchorCtr="0" anchor="t" bIns="34275" lIns="0" spcFirstLastPara="1" rIns="68575" wrap="square" tIns="34275">
            <a:normAutofit/>
          </a:bodyPr>
          <a:lstStyle>
            <a:lvl1pPr indent="-323850" lvl="0" marL="457200" algn="l">
              <a:lnSpc>
                <a:spcPct val="130000"/>
              </a:lnSpc>
              <a:spcBef>
                <a:spcPts val="800"/>
              </a:spcBef>
              <a:spcAft>
                <a:spcPts val="0"/>
              </a:spcAft>
              <a:buSzPts val="1500"/>
              <a:buChar char="•"/>
              <a:defRPr sz="1500">
                <a:solidFill>
                  <a:schemeClr val="lt1"/>
                </a:solidFill>
              </a:defRPr>
            </a:lvl1pPr>
            <a:lvl2pPr indent="-323850" lvl="1" marL="914400" algn="l">
              <a:lnSpc>
                <a:spcPct val="130000"/>
              </a:lnSpc>
              <a:spcBef>
                <a:spcPts val="400"/>
              </a:spcBef>
              <a:spcAft>
                <a:spcPts val="0"/>
              </a:spcAft>
              <a:buSzPts val="1500"/>
              <a:buChar char="‑"/>
              <a:defRPr sz="1500">
                <a:solidFill>
                  <a:schemeClr val="lt1"/>
                </a:solidFill>
              </a:defRPr>
            </a:lvl2pPr>
            <a:lvl3pPr indent="-304800" lvl="2" marL="1371600" algn="l">
              <a:lnSpc>
                <a:spcPct val="130000"/>
              </a:lnSpc>
              <a:spcBef>
                <a:spcPts val="400"/>
              </a:spcBef>
              <a:spcAft>
                <a:spcPts val="0"/>
              </a:spcAft>
              <a:buSzPts val="1200"/>
              <a:buChar char="o"/>
              <a:defRPr sz="1200">
                <a:solidFill>
                  <a:schemeClr val="lt1"/>
                </a:solidFill>
              </a:defRPr>
            </a:lvl3pPr>
            <a:lvl4pPr indent="-304800" lvl="3" marL="1828800" algn="l">
              <a:lnSpc>
                <a:spcPct val="130000"/>
              </a:lnSpc>
              <a:spcBef>
                <a:spcPts val="400"/>
              </a:spcBef>
              <a:spcAft>
                <a:spcPts val="0"/>
              </a:spcAft>
              <a:buSzPts val="1200"/>
              <a:buChar char="▪"/>
              <a:defRPr sz="1200">
                <a:solidFill>
                  <a:schemeClr val="lt1"/>
                </a:solidFill>
              </a:defRPr>
            </a:lvl4pPr>
            <a:lvl5pPr indent="-304800" lvl="4" marL="2286000" algn="l">
              <a:lnSpc>
                <a:spcPct val="130000"/>
              </a:lnSpc>
              <a:spcBef>
                <a:spcPts val="400"/>
              </a:spcBef>
              <a:spcAft>
                <a:spcPts val="0"/>
              </a:spcAft>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descr="A white letter on a black background&#10;&#10;Description automatically generated" id="244" name="Google Shape;244;p37"/>
          <p:cNvPicPr preferRelativeResize="0"/>
          <p:nvPr/>
        </p:nvPicPr>
        <p:blipFill rotWithShape="1">
          <a:blip r:embed="rId2">
            <a:alphaModFix/>
          </a:blip>
          <a:srcRect b="0" l="0" r="0" t="0"/>
          <a:stretch/>
        </p:blipFill>
        <p:spPr>
          <a:xfrm>
            <a:off x="330859" y="4705337"/>
            <a:ext cx="793747" cy="151000"/>
          </a:xfrm>
          <a:prstGeom prst="rect">
            <a:avLst/>
          </a:prstGeom>
          <a:noFill/>
          <a:ln>
            <a:noFill/>
          </a:ln>
        </p:spPr>
      </p:pic>
      <p:sp>
        <p:nvSpPr>
          <p:cNvPr id="245" name="Google Shape;245;p37"/>
          <p:cNvSpPr txBox="1"/>
          <p:nvPr/>
        </p:nvSpPr>
        <p:spPr>
          <a:xfrm>
            <a:off x="7148272" y="4720334"/>
            <a:ext cx="1435800" cy="161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r>
              <a:rPr i="0" lang="en" sz="600" u="none" cap="none" strike="noStrike">
                <a:solidFill>
                  <a:schemeClr val="lt1"/>
                </a:solidFill>
                <a:latin typeface="Helvetica Neue Light"/>
                <a:ea typeface="Helvetica Neue Light"/>
                <a:cs typeface="Helvetica Neue Light"/>
                <a:sym typeface="Helvetica Neue Light"/>
              </a:rPr>
              <a:t>© 2024 Domino Data Lab, Inc.</a:t>
            </a:r>
            <a:endParaRPr i="0" sz="600" u="none" cap="none" strike="noStrike">
              <a:solidFill>
                <a:schemeClr val="lt1"/>
              </a:solidFill>
              <a:latin typeface="Helvetica Neue Light"/>
              <a:ea typeface="Helvetica Neue Light"/>
              <a:cs typeface="Helvetica Neue Light"/>
              <a:sym typeface="Helvetica Neue Light"/>
            </a:endParaRPr>
          </a:p>
        </p:txBody>
      </p:sp>
      <p:sp>
        <p:nvSpPr>
          <p:cNvPr id="246" name="Google Shape;246;p37"/>
          <p:cNvSpPr txBox="1"/>
          <p:nvPr/>
        </p:nvSpPr>
        <p:spPr>
          <a:xfrm>
            <a:off x="8321153" y="4708747"/>
            <a:ext cx="588900" cy="192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chemeClr val="lt1"/>
                </a:solidFill>
                <a:latin typeface="Helvetica Neue"/>
                <a:ea typeface="Helvetica Neue"/>
                <a:cs typeface="Helvetica Neue"/>
                <a:sym typeface="Helvetica Neue"/>
              </a:rPr>
              <a:t>‹#›</a:t>
            </a:fld>
            <a:endParaRPr b="0" i="0" sz="800" u="none" cap="none" strike="noStrike">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creenshot A">
  <p:cSld name="Product Screenshot A">
    <p:bg>
      <p:bgPr>
        <a:solidFill>
          <a:schemeClr val="accent1"/>
        </a:solidFill>
      </p:bgPr>
    </p:bg>
    <p:spTree>
      <p:nvGrpSpPr>
        <p:cNvPr id="247" name="Shape 247"/>
        <p:cNvGrpSpPr/>
        <p:nvPr/>
      </p:nvGrpSpPr>
      <p:grpSpPr>
        <a:xfrm>
          <a:off x="0" y="0"/>
          <a:ext cx="0" cy="0"/>
          <a:chOff x="0" y="0"/>
          <a:chExt cx="0" cy="0"/>
        </a:xfrm>
      </p:grpSpPr>
      <p:sp>
        <p:nvSpPr>
          <p:cNvPr id="248" name="Google Shape;248;p38"/>
          <p:cNvSpPr/>
          <p:nvPr>
            <p:ph idx="2" type="pic"/>
          </p:nvPr>
        </p:nvSpPr>
        <p:spPr>
          <a:xfrm rot="-5400000">
            <a:off x="5936269" y="107306"/>
            <a:ext cx="3051300" cy="3364200"/>
          </a:xfrm>
          <a:prstGeom prst="round2SameRect">
            <a:avLst>
              <a:gd fmla="val 4904" name="adj1"/>
              <a:gd fmla="val 0" name="adj2"/>
            </a:avLst>
          </a:prstGeom>
          <a:solidFill>
            <a:schemeClr val="dk1"/>
          </a:solidFill>
          <a:ln>
            <a:noFill/>
          </a:ln>
        </p:spPr>
      </p:sp>
      <p:pic>
        <p:nvPicPr>
          <p:cNvPr id="249" name="Google Shape;249;p38"/>
          <p:cNvPicPr preferRelativeResize="0"/>
          <p:nvPr/>
        </p:nvPicPr>
        <p:blipFill rotWithShape="1">
          <a:blip r:embed="rId2">
            <a:alphaModFix/>
          </a:blip>
          <a:srcRect b="0" l="0" r="0" t="0"/>
          <a:stretch/>
        </p:blipFill>
        <p:spPr>
          <a:xfrm rot="4922789">
            <a:off x="6333225" y="1878919"/>
            <a:ext cx="2337150" cy="2239630"/>
          </a:xfrm>
          <a:prstGeom prst="rect">
            <a:avLst/>
          </a:prstGeom>
          <a:noFill/>
          <a:ln>
            <a:noFill/>
          </a:ln>
        </p:spPr>
      </p:pic>
      <p:sp>
        <p:nvSpPr>
          <p:cNvPr id="250" name="Google Shape;250;p38"/>
          <p:cNvSpPr txBox="1"/>
          <p:nvPr>
            <p:ph type="title"/>
          </p:nvPr>
        </p:nvSpPr>
        <p:spPr>
          <a:xfrm>
            <a:off x="298444" y="725998"/>
            <a:ext cx="4710300" cy="4392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SzPts val="2700"/>
              <a:buNone/>
              <a:defRPr b="0" i="0" sz="2700" u="none" cap="none" strike="noStrike"/>
            </a:lvl1pPr>
            <a:lvl2pPr lvl="1">
              <a:spcBef>
                <a:spcPts val="0"/>
              </a:spcBef>
              <a:spcAft>
                <a:spcPts val="0"/>
              </a:spcAft>
              <a:buClr>
                <a:schemeClr val="dk1"/>
              </a:buClr>
              <a:buSzPts val="1100"/>
              <a:buFont typeface="Helvetica Neue"/>
              <a:buNone/>
              <a:defRPr sz="14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1100"/>
              <a:buFont typeface="Helvetica Neue"/>
              <a:buNone/>
              <a:defRPr sz="14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1100"/>
              <a:buFont typeface="Helvetica Neue"/>
              <a:buNone/>
              <a:defRPr sz="14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1100"/>
              <a:buFont typeface="Helvetica Neue"/>
              <a:buNone/>
              <a:defRPr sz="14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1100"/>
              <a:buFont typeface="Helvetica Neue"/>
              <a:buNone/>
              <a:defRPr sz="14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1100"/>
              <a:buFont typeface="Helvetica Neue"/>
              <a:buNone/>
              <a:defRPr sz="14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1100"/>
              <a:buFont typeface="Helvetica Neue"/>
              <a:buNone/>
              <a:defRPr sz="14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1100"/>
              <a:buFont typeface="Helvetica Neue"/>
              <a:buNone/>
              <a:defRPr sz="1400">
                <a:solidFill>
                  <a:schemeClr val="dk1"/>
                </a:solidFill>
                <a:latin typeface="Helvetica Neue"/>
                <a:ea typeface="Helvetica Neue"/>
                <a:cs typeface="Helvetica Neue"/>
                <a:sym typeface="Helvetica Neue"/>
              </a:defRPr>
            </a:lvl9pPr>
          </a:lstStyle>
          <a:p/>
        </p:txBody>
      </p:sp>
      <p:sp>
        <p:nvSpPr>
          <p:cNvPr id="251" name="Google Shape;251;p38"/>
          <p:cNvSpPr txBox="1"/>
          <p:nvPr>
            <p:ph idx="3" type="title"/>
          </p:nvPr>
        </p:nvSpPr>
        <p:spPr>
          <a:xfrm>
            <a:off x="298444" y="1274286"/>
            <a:ext cx="4710300" cy="4392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SzPts val="1100"/>
              <a:buFont typeface="Roboto Mono Medium"/>
              <a:buNone/>
              <a:defRPr b="0" i="0" sz="1100" u="none" cap="none" strike="noStrike">
                <a:latin typeface="Roboto Mono Medium"/>
                <a:ea typeface="Roboto Mono Medium"/>
                <a:cs typeface="Roboto Mono Medium"/>
                <a:sym typeface="Roboto Mono Medium"/>
              </a:defRPr>
            </a:lvl1pPr>
            <a:lvl2pPr lvl="1">
              <a:spcBef>
                <a:spcPts val="0"/>
              </a:spcBef>
              <a:spcAft>
                <a:spcPts val="0"/>
              </a:spcAft>
              <a:buClr>
                <a:schemeClr val="dk1"/>
              </a:buClr>
              <a:buSzPts val="1100"/>
              <a:buFont typeface="Roboto Mono Medium"/>
              <a:buNone/>
              <a:defRPr sz="1100">
                <a:solidFill>
                  <a:schemeClr val="dk1"/>
                </a:solidFill>
                <a:latin typeface="Roboto Mono Medium"/>
                <a:ea typeface="Roboto Mono Medium"/>
                <a:cs typeface="Roboto Mono Medium"/>
                <a:sym typeface="Roboto Mono Medium"/>
              </a:defRPr>
            </a:lvl2pPr>
            <a:lvl3pPr lvl="2">
              <a:spcBef>
                <a:spcPts val="0"/>
              </a:spcBef>
              <a:spcAft>
                <a:spcPts val="0"/>
              </a:spcAft>
              <a:buClr>
                <a:schemeClr val="dk1"/>
              </a:buClr>
              <a:buSzPts val="1100"/>
              <a:buFont typeface="Roboto Mono Medium"/>
              <a:buNone/>
              <a:defRPr sz="1100">
                <a:solidFill>
                  <a:schemeClr val="dk1"/>
                </a:solidFill>
                <a:latin typeface="Roboto Mono Medium"/>
                <a:ea typeface="Roboto Mono Medium"/>
                <a:cs typeface="Roboto Mono Medium"/>
                <a:sym typeface="Roboto Mono Medium"/>
              </a:defRPr>
            </a:lvl3pPr>
            <a:lvl4pPr lvl="3">
              <a:spcBef>
                <a:spcPts val="0"/>
              </a:spcBef>
              <a:spcAft>
                <a:spcPts val="0"/>
              </a:spcAft>
              <a:buClr>
                <a:schemeClr val="dk1"/>
              </a:buClr>
              <a:buSzPts val="1100"/>
              <a:buFont typeface="Roboto Mono Medium"/>
              <a:buNone/>
              <a:defRPr sz="1100">
                <a:solidFill>
                  <a:schemeClr val="dk1"/>
                </a:solidFill>
                <a:latin typeface="Roboto Mono Medium"/>
                <a:ea typeface="Roboto Mono Medium"/>
                <a:cs typeface="Roboto Mono Medium"/>
                <a:sym typeface="Roboto Mono Medium"/>
              </a:defRPr>
            </a:lvl4pPr>
            <a:lvl5pPr lvl="4">
              <a:spcBef>
                <a:spcPts val="0"/>
              </a:spcBef>
              <a:spcAft>
                <a:spcPts val="0"/>
              </a:spcAft>
              <a:buClr>
                <a:schemeClr val="dk1"/>
              </a:buClr>
              <a:buSzPts val="1100"/>
              <a:buFont typeface="Roboto Mono Medium"/>
              <a:buNone/>
              <a:defRPr sz="1100">
                <a:solidFill>
                  <a:schemeClr val="dk1"/>
                </a:solidFill>
                <a:latin typeface="Roboto Mono Medium"/>
                <a:ea typeface="Roboto Mono Medium"/>
                <a:cs typeface="Roboto Mono Medium"/>
                <a:sym typeface="Roboto Mono Medium"/>
              </a:defRPr>
            </a:lvl5pPr>
            <a:lvl6pPr lvl="5">
              <a:spcBef>
                <a:spcPts val="0"/>
              </a:spcBef>
              <a:spcAft>
                <a:spcPts val="0"/>
              </a:spcAft>
              <a:buClr>
                <a:schemeClr val="dk1"/>
              </a:buClr>
              <a:buSzPts val="1100"/>
              <a:buFont typeface="Roboto Mono Medium"/>
              <a:buNone/>
              <a:defRPr sz="1100">
                <a:solidFill>
                  <a:schemeClr val="dk1"/>
                </a:solidFill>
                <a:latin typeface="Roboto Mono Medium"/>
                <a:ea typeface="Roboto Mono Medium"/>
                <a:cs typeface="Roboto Mono Medium"/>
                <a:sym typeface="Roboto Mono Medium"/>
              </a:defRPr>
            </a:lvl6pPr>
            <a:lvl7pPr lvl="6">
              <a:spcBef>
                <a:spcPts val="0"/>
              </a:spcBef>
              <a:spcAft>
                <a:spcPts val="0"/>
              </a:spcAft>
              <a:buClr>
                <a:schemeClr val="dk1"/>
              </a:buClr>
              <a:buSzPts val="1100"/>
              <a:buFont typeface="Roboto Mono Medium"/>
              <a:buNone/>
              <a:defRPr sz="1100">
                <a:solidFill>
                  <a:schemeClr val="dk1"/>
                </a:solidFill>
                <a:latin typeface="Roboto Mono Medium"/>
                <a:ea typeface="Roboto Mono Medium"/>
                <a:cs typeface="Roboto Mono Medium"/>
                <a:sym typeface="Roboto Mono Medium"/>
              </a:defRPr>
            </a:lvl7pPr>
            <a:lvl8pPr lvl="7">
              <a:spcBef>
                <a:spcPts val="0"/>
              </a:spcBef>
              <a:spcAft>
                <a:spcPts val="0"/>
              </a:spcAft>
              <a:buClr>
                <a:schemeClr val="dk1"/>
              </a:buClr>
              <a:buSzPts val="1100"/>
              <a:buFont typeface="Roboto Mono Medium"/>
              <a:buNone/>
              <a:defRPr sz="1100">
                <a:solidFill>
                  <a:schemeClr val="dk1"/>
                </a:solidFill>
                <a:latin typeface="Roboto Mono Medium"/>
                <a:ea typeface="Roboto Mono Medium"/>
                <a:cs typeface="Roboto Mono Medium"/>
                <a:sym typeface="Roboto Mono Medium"/>
              </a:defRPr>
            </a:lvl8pPr>
            <a:lvl9pPr lvl="8">
              <a:spcBef>
                <a:spcPts val="0"/>
              </a:spcBef>
              <a:spcAft>
                <a:spcPts val="0"/>
              </a:spcAft>
              <a:buClr>
                <a:schemeClr val="dk1"/>
              </a:buClr>
              <a:buSzPts val="1100"/>
              <a:buFont typeface="Roboto Mono Medium"/>
              <a:buNone/>
              <a:defRPr sz="1100">
                <a:solidFill>
                  <a:schemeClr val="dk1"/>
                </a:solidFill>
                <a:latin typeface="Roboto Mono Medium"/>
                <a:ea typeface="Roboto Mono Medium"/>
                <a:cs typeface="Roboto Mono Medium"/>
                <a:sym typeface="Roboto Mono Medium"/>
              </a:defRPr>
            </a:lvl9pPr>
          </a:lstStyle>
          <a:p/>
        </p:txBody>
      </p:sp>
    </p:spTree>
  </p:cSld>
  <p:clrMapOvr>
    <a:masterClrMapping/>
  </p:clrMapOvr>
  <p:extLst>
    <p:ext uri="{DCECCB84-F9BA-43D5-87BE-67443E8EF086}">
      <p15:sldGuideLst>
        <p15:guide id="1" orient="horz" pos="1620">
          <p15:clr>
            <a:srgbClr val="FBAE40"/>
          </p15:clr>
        </p15:guide>
        <p15:guide id="2" pos="180">
          <p15:clr>
            <a:srgbClr val="FBAE40"/>
          </p15:clr>
        </p15:guide>
        <p15:guide id="3" orient="horz" pos="905">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Light">
  <p:cSld name="Impact Light">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39"/>
          <p:cNvSpPr txBox="1"/>
          <p:nvPr>
            <p:ph type="title"/>
          </p:nvPr>
        </p:nvSpPr>
        <p:spPr>
          <a:xfrm>
            <a:off x="322150" y="1213782"/>
            <a:ext cx="8499600" cy="27159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lt1"/>
              </a:buClr>
              <a:buSzPts val="2400"/>
              <a:buFont typeface="Helvetica Neue"/>
              <a:buNone/>
              <a:defRPr b="1" i="0" sz="45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Font typeface="Mulish Medium"/>
              <a:buNone/>
              <a:defRPr sz="1400">
                <a:latin typeface="Mulish Medium"/>
                <a:ea typeface="Mulish Medium"/>
                <a:cs typeface="Mulish Medium"/>
                <a:sym typeface="Mulish Medium"/>
              </a:defRPr>
            </a:lvl2pPr>
            <a:lvl3pPr lvl="2">
              <a:spcBef>
                <a:spcPts val="0"/>
              </a:spcBef>
              <a:spcAft>
                <a:spcPts val="0"/>
              </a:spcAft>
              <a:buSzPts val="1100"/>
              <a:buFont typeface="Mulish Medium"/>
              <a:buNone/>
              <a:defRPr sz="1400">
                <a:latin typeface="Mulish Medium"/>
                <a:ea typeface="Mulish Medium"/>
                <a:cs typeface="Mulish Medium"/>
                <a:sym typeface="Mulish Medium"/>
              </a:defRPr>
            </a:lvl3pPr>
            <a:lvl4pPr lvl="3">
              <a:spcBef>
                <a:spcPts val="0"/>
              </a:spcBef>
              <a:spcAft>
                <a:spcPts val="0"/>
              </a:spcAft>
              <a:buSzPts val="1100"/>
              <a:buFont typeface="Mulish Medium"/>
              <a:buNone/>
              <a:defRPr sz="1400">
                <a:latin typeface="Mulish Medium"/>
                <a:ea typeface="Mulish Medium"/>
                <a:cs typeface="Mulish Medium"/>
                <a:sym typeface="Mulish Medium"/>
              </a:defRPr>
            </a:lvl4pPr>
            <a:lvl5pPr lvl="4">
              <a:spcBef>
                <a:spcPts val="0"/>
              </a:spcBef>
              <a:spcAft>
                <a:spcPts val="0"/>
              </a:spcAft>
              <a:buSzPts val="1100"/>
              <a:buFont typeface="Mulish Medium"/>
              <a:buNone/>
              <a:defRPr sz="1400">
                <a:latin typeface="Mulish Medium"/>
                <a:ea typeface="Mulish Medium"/>
                <a:cs typeface="Mulish Medium"/>
                <a:sym typeface="Mulish Medium"/>
              </a:defRPr>
            </a:lvl5pPr>
            <a:lvl6pPr lvl="5">
              <a:spcBef>
                <a:spcPts val="0"/>
              </a:spcBef>
              <a:spcAft>
                <a:spcPts val="0"/>
              </a:spcAft>
              <a:buSzPts val="1100"/>
              <a:buFont typeface="Mulish Medium"/>
              <a:buNone/>
              <a:defRPr sz="1400">
                <a:latin typeface="Mulish Medium"/>
                <a:ea typeface="Mulish Medium"/>
                <a:cs typeface="Mulish Medium"/>
                <a:sym typeface="Mulish Medium"/>
              </a:defRPr>
            </a:lvl6pPr>
            <a:lvl7pPr lvl="6">
              <a:spcBef>
                <a:spcPts val="0"/>
              </a:spcBef>
              <a:spcAft>
                <a:spcPts val="0"/>
              </a:spcAft>
              <a:buSzPts val="1100"/>
              <a:buFont typeface="Mulish Medium"/>
              <a:buNone/>
              <a:defRPr sz="1400">
                <a:latin typeface="Mulish Medium"/>
                <a:ea typeface="Mulish Medium"/>
                <a:cs typeface="Mulish Medium"/>
                <a:sym typeface="Mulish Medium"/>
              </a:defRPr>
            </a:lvl7pPr>
            <a:lvl8pPr lvl="7">
              <a:spcBef>
                <a:spcPts val="0"/>
              </a:spcBef>
              <a:spcAft>
                <a:spcPts val="0"/>
              </a:spcAft>
              <a:buSzPts val="1100"/>
              <a:buFont typeface="Mulish Medium"/>
              <a:buNone/>
              <a:defRPr sz="1400">
                <a:latin typeface="Mulish Medium"/>
                <a:ea typeface="Mulish Medium"/>
                <a:cs typeface="Mulish Medium"/>
                <a:sym typeface="Mulish Medium"/>
              </a:defRPr>
            </a:lvl8pPr>
            <a:lvl9pPr lvl="8">
              <a:spcBef>
                <a:spcPts val="0"/>
              </a:spcBef>
              <a:spcAft>
                <a:spcPts val="0"/>
              </a:spcAft>
              <a:buSzPts val="1100"/>
              <a:buFont typeface="Mulish Medium"/>
              <a:buNone/>
              <a:defRPr sz="1400">
                <a:latin typeface="Mulish Medium"/>
                <a:ea typeface="Mulish Medium"/>
                <a:cs typeface="Mulish Medium"/>
                <a:sym typeface="Mulish Medium"/>
              </a:defRPr>
            </a:lvl9pPr>
          </a:lstStyle>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Dark">
  <p:cSld name="Impact Dark">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40"/>
          <p:cNvSpPr txBox="1"/>
          <p:nvPr>
            <p:ph type="title"/>
          </p:nvPr>
        </p:nvSpPr>
        <p:spPr>
          <a:xfrm>
            <a:off x="322150" y="1213782"/>
            <a:ext cx="8499600" cy="2715900"/>
          </a:xfrm>
          <a:prstGeom prst="rect">
            <a:avLst/>
          </a:prstGeom>
          <a:noFill/>
          <a:ln>
            <a:noFill/>
          </a:ln>
        </p:spPr>
        <p:txBody>
          <a:bodyPr anchorCtr="0" anchor="ctr" bIns="34275" lIns="68575" spcFirstLastPara="1" rIns="68575" wrap="square" tIns="34275">
            <a:noAutofit/>
          </a:bodyPr>
          <a:lstStyle>
            <a:lvl1pPr lvl="0" marR="0" algn="ctr">
              <a:lnSpc>
                <a:spcPct val="90000"/>
              </a:lnSpc>
              <a:spcBef>
                <a:spcPts val="0"/>
              </a:spcBef>
              <a:spcAft>
                <a:spcPts val="0"/>
              </a:spcAft>
              <a:buClr>
                <a:schemeClr val="lt1"/>
              </a:buClr>
              <a:buSzPts val="2400"/>
              <a:buFont typeface="Helvetica Neue"/>
              <a:buNone/>
              <a:defRPr b="1" i="0" sz="45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1100"/>
              <a:buFont typeface="Mulish Medium"/>
              <a:buNone/>
              <a:defRPr sz="1400">
                <a:latin typeface="Mulish Medium"/>
                <a:ea typeface="Mulish Medium"/>
                <a:cs typeface="Mulish Medium"/>
                <a:sym typeface="Mulish Medium"/>
              </a:defRPr>
            </a:lvl2pPr>
            <a:lvl3pPr lvl="2">
              <a:spcBef>
                <a:spcPts val="0"/>
              </a:spcBef>
              <a:spcAft>
                <a:spcPts val="0"/>
              </a:spcAft>
              <a:buSzPts val="1100"/>
              <a:buFont typeface="Mulish Medium"/>
              <a:buNone/>
              <a:defRPr sz="1400">
                <a:latin typeface="Mulish Medium"/>
                <a:ea typeface="Mulish Medium"/>
                <a:cs typeface="Mulish Medium"/>
                <a:sym typeface="Mulish Medium"/>
              </a:defRPr>
            </a:lvl3pPr>
            <a:lvl4pPr lvl="3">
              <a:spcBef>
                <a:spcPts val="0"/>
              </a:spcBef>
              <a:spcAft>
                <a:spcPts val="0"/>
              </a:spcAft>
              <a:buSzPts val="1100"/>
              <a:buFont typeface="Mulish Medium"/>
              <a:buNone/>
              <a:defRPr sz="1400">
                <a:latin typeface="Mulish Medium"/>
                <a:ea typeface="Mulish Medium"/>
                <a:cs typeface="Mulish Medium"/>
                <a:sym typeface="Mulish Medium"/>
              </a:defRPr>
            </a:lvl4pPr>
            <a:lvl5pPr lvl="4">
              <a:spcBef>
                <a:spcPts val="0"/>
              </a:spcBef>
              <a:spcAft>
                <a:spcPts val="0"/>
              </a:spcAft>
              <a:buSzPts val="1100"/>
              <a:buFont typeface="Mulish Medium"/>
              <a:buNone/>
              <a:defRPr sz="1400">
                <a:latin typeface="Mulish Medium"/>
                <a:ea typeface="Mulish Medium"/>
                <a:cs typeface="Mulish Medium"/>
                <a:sym typeface="Mulish Medium"/>
              </a:defRPr>
            </a:lvl5pPr>
            <a:lvl6pPr lvl="5">
              <a:spcBef>
                <a:spcPts val="0"/>
              </a:spcBef>
              <a:spcAft>
                <a:spcPts val="0"/>
              </a:spcAft>
              <a:buSzPts val="1100"/>
              <a:buFont typeface="Mulish Medium"/>
              <a:buNone/>
              <a:defRPr sz="1400">
                <a:latin typeface="Mulish Medium"/>
                <a:ea typeface="Mulish Medium"/>
                <a:cs typeface="Mulish Medium"/>
                <a:sym typeface="Mulish Medium"/>
              </a:defRPr>
            </a:lvl6pPr>
            <a:lvl7pPr lvl="6">
              <a:spcBef>
                <a:spcPts val="0"/>
              </a:spcBef>
              <a:spcAft>
                <a:spcPts val="0"/>
              </a:spcAft>
              <a:buSzPts val="1100"/>
              <a:buFont typeface="Mulish Medium"/>
              <a:buNone/>
              <a:defRPr sz="1400">
                <a:latin typeface="Mulish Medium"/>
                <a:ea typeface="Mulish Medium"/>
                <a:cs typeface="Mulish Medium"/>
                <a:sym typeface="Mulish Medium"/>
              </a:defRPr>
            </a:lvl7pPr>
            <a:lvl8pPr lvl="7">
              <a:spcBef>
                <a:spcPts val="0"/>
              </a:spcBef>
              <a:spcAft>
                <a:spcPts val="0"/>
              </a:spcAft>
              <a:buSzPts val="1100"/>
              <a:buFont typeface="Mulish Medium"/>
              <a:buNone/>
              <a:defRPr sz="1400">
                <a:latin typeface="Mulish Medium"/>
                <a:ea typeface="Mulish Medium"/>
                <a:cs typeface="Mulish Medium"/>
                <a:sym typeface="Mulish Medium"/>
              </a:defRPr>
            </a:lvl8pPr>
            <a:lvl9pPr lvl="8">
              <a:spcBef>
                <a:spcPts val="0"/>
              </a:spcBef>
              <a:spcAft>
                <a:spcPts val="0"/>
              </a:spcAft>
              <a:buSzPts val="1100"/>
              <a:buFont typeface="Mulish Medium"/>
              <a:buNone/>
              <a:defRPr sz="1400">
                <a:latin typeface="Mulish Medium"/>
                <a:ea typeface="Mulish Medium"/>
                <a:cs typeface="Mulish Medium"/>
                <a:sym typeface="Mulish Medium"/>
              </a:defRPr>
            </a:lvl9pPr>
          </a:lstStyle>
          <a:p/>
        </p:txBody>
      </p:sp>
      <p:pic>
        <p:nvPicPr>
          <p:cNvPr descr="A white letter on a black background&#10;&#10;Description automatically generated" id="256" name="Google Shape;256;p40"/>
          <p:cNvPicPr preferRelativeResize="0"/>
          <p:nvPr/>
        </p:nvPicPr>
        <p:blipFill rotWithShape="1">
          <a:blip r:embed="rId3">
            <a:alphaModFix/>
          </a:blip>
          <a:srcRect b="0" l="0" r="0" t="0"/>
          <a:stretch/>
        </p:blipFill>
        <p:spPr>
          <a:xfrm>
            <a:off x="330859" y="4705337"/>
            <a:ext cx="793747" cy="151000"/>
          </a:xfrm>
          <a:prstGeom prst="rect">
            <a:avLst/>
          </a:prstGeom>
          <a:noFill/>
          <a:ln>
            <a:noFill/>
          </a:ln>
        </p:spPr>
      </p:pic>
      <p:sp>
        <p:nvSpPr>
          <p:cNvPr id="257" name="Google Shape;257;p40"/>
          <p:cNvSpPr txBox="1"/>
          <p:nvPr/>
        </p:nvSpPr>
        <p:spPr>
          <a:xfrm>
            <a:off x="7148272" y="4720334"/>
            <a:ext cx="1435800" cy="161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r>
              <a:rPr i="0" lang="en" sz="600" u="none" cap="none" strike="noStrike">
                <a:solidFill>
                  <a:schemeClr val="lt1"/>
                </a:solidFill>
                <a:latin typeface="Helvetica Neue Light"/>
                <a:ea typeface="Helvetica Neue Light"/>
                <a:cs typeface="Helvetica Neue Light"/>
                <a:sym typeface="Helvetica Neue Light"/>
              </a:rPr>
              <a:t>© 2024 Domino Data Lab, Inc.</a:t>
            </a:r>
            <a:endParaRPr i="0" sz="600" u="none" cap="none" strike="noStrike">
              <a:solidFill>
                <a:schemeClr val="lt1"/>
              </a:solidFill>
              <a:latin typeface="Helvetica Neue Light"/>
              <a:ea typeface="Helvetica Neue Light"/>
              <a:cs typeface="Helvetica Neue Light"/>
              <a:sym typeface="Helvetica Neue Light"/>
            </a:endParaRPr>
          </a:p>
        </p:txBody>
      </p:sp>
      <p:sp>
        <p:nvSpPr>
          <p:cNvPr id="258" name="Google Shape;258;p40"/>
          <p:cNvSpPr txBox="1"/>
          <p:nvPr/>
        </p:nvSpPr>
        <p:spPr>
          <a:xfrm>
            <a:off x="8321153" y="4708747"/>
            <a:ext cx="588900" cy="192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chemeClr val="lt1"/>
                </a:solidFill>
                <a:latin typeface="Helvetica Neue"/>
                <a:ea typeface="Helvetica Neue"/>
                <a:cs typeface="Helvetica Neue"/>
                <a:sym typeface="Helvetica Neue"/>
              </a:rPr>
              <a:t>‹#›</a:t>
            </a:fld>
            <a:endParaRPr b="0" i="0" sz="800" u="none" cap="none" strike="noStrike">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Light">
  <p:cSld name="Quote Light">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41"/>
          <p:cNvSpPr/>
          <p:nvPr/>
        </p:nvSpPr>
        <p:spPr>
          <a:xfrm rot="5400000">
            <a:off x="1353190" y="-1095976"/>
            <a:ext cx="4108800" cy="6815100"/>
          </a:xfrm>
          <a:prstGeom prst="round2SameRect">
            <a:avLst>
              <a:gd fmla="val 6498" name="adj1"/>
              <a:gd fmla="val 0" name="adj2"/>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1" name="Google Shape;261;p41"/>
          <p:cNvSpPr txBox="1"/>
          <p:nvPr>
            <p:ph type="title"/>
          </p:nvPr>
        </p:nvSpPr>
        <p:spPr>
          <a:xfrm>
            <a:off x="338003" y="1707356"/>
            <a:ext cx="5977200" cy="17145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SzPts val="2400"/>
              <a:buFont typeface="Helvetica Neue"/>
              <a:buNone/>
              <a:defRPr b="0" i="0" sz="2700" u="none" cap="none" strike="noStrike">
                <a:latin typeface="Helvetica Neue"/>
                <a:ea typeface="Helvetica Neue"/>
                <a:cs typeface="Helvetica Neue"/>
                <a:sym typeface="Helvetica Neue"/>
              </a:defRPr>
            </a:lvl1pPr>
            <a:lvl2pPr lvl="1">
              <a:spcBef>
                <a:spcPts val="0"/>
              </a:spcBef>
              <a:spcAft>
                <a:spcPts val="0"/>
              </a:spcAft>
              <a:buClr>
                <a:schemeClr val="dk1"/>
              </a:buClr>
              <a:buSzPts val="1100"/>
              <a:buFont typeface="Mulish Medium"/>
              <a:buNone/>
              <a:defRPr sz="1400">
                <a:solidFill>
                  <a:schemeClr val="dk1"/>
                </a:solidFill>
                <a:latin typeface="Mulish Medium"/>
                <a:ea typeface="Mulish Medium"/>
                <a:cs typeface="Mulish Medium"/>
                <a:sym typeface="Mulish Medium"/>
              </a:defRPr>
            </a:lvl2pPr>
            <a:lvl3pPr lvl="2">
              <a:spcBef>
                <a:spcPts val="0"/>
              </a:spcBef>
              <a:spcAft>
                <a:spcPts val="0"/>
              </a:spcAft>
              <a:buClr>
                <a:schemeClr val="dk1"/>
              </a:buClr>
              <a:buSzPts val="1100"/>
              <a:buFont typeface="Mulish Medium"/>
              <a:buNone/>
              <a:defRPr sz="1400">
                <a:solidFill>
                  <a:schemeClr val="dk1"/>
                </a:solidFill>
                <a:latin typeface="Mulish Medium"/>
                <a:ea typeface="Mulish Medium"/>
                <a:cs typeface="Mulish Medium"/>
                <a:sym typeface="Mulish Medium"/>
              </a:defRPr>
            </a:lvl3pPr>
            <a:lvl4pPr lvl="3">
              <a:spcBef>
                <a:spcPts val="0"/>
              </a:spcBef>
              <a:spcAft>
                <a:spcPts val="0"/>
              </a:spcAft>
              <a:buClr>
                <a:schemeClr val="dk1"/>
              </a:buClr>
              <a:buSzPts val="1100"/>
              <a:buFont typeface="Mulish Medium"/>
              <a:buNone/>
              <a:defRPr sz="1400">
                <a:solidFill>
                  <a:schemeClr val="dk1"/>
                </a:solidFill>
                <a:latin typeface="Mulish Medium"/>
                <a:ea typeface="Mulish Medium"/>
                <a:cs typeface="Mulish Medium"/>
                <a:sym typeface="Mulish Medium"/>
              </a:defRPr>
            </a:lvl4pPr>
            <a:lvl5pPr lvl="4">
              <a:spcBef>
                <a:spcPts val="0"/>
              </a:spcBef>
              <a:spcAft>
                <a:spcPts val="0"/>
              </a:spcAft>
              <a:buClr>
                <a:schemeClr val="dk1"/>
              </a:buClr>
              <a:buSzPts val="1100"/>
              <a:buFont typeface="Mulish Medium"/>
              <a:buNone/>
              <a:defRPr sz="1400">
                <a:solidFill>
                  <a:schemeClr val="dk1"/>
                </a:solidFill>
                <a:latin typeface="Mulish Medium"/>
                <a:ea typeface="Mulish Medium"/>
                <a:cs typeface="Mulish Medium"/>
                <a:sym typeface="Mulish Medium"/>
              </a:defRPr>
            </a:lvl5pPr>
            <a:lvl6pPr lvl="5">
              <a:spcBef>
                <a:spcPts val="0"/>
              </a:spcBef>
              <a:spcAft>
                <a:spcPts val="0"/>
              </a:spcAft>
              <a:buClr>
                <a:schemeClr val="dk1"/>
              </a:buClr>
              <a:buSzPts val="1100"/>
              <a:buFont typeface="Mulish Medium"/>
              <a:buNone/>
              <a:defRPr sz="1400">
                <a:solidFill>
                  <a:schemeClr val="dk1"/>
                </a:solidFill>
                <a:latin typeface="Mulish Medium"/>
                <a:ea typeface="Mulish Medium"/>
                <a:cs typeface="Mulish Medium"/>
                <a:sym typeface="Mulish Medium"/>
              </a:defRPr>
            </a:lvl6pPr>
            <a:lvl7pPr lvl="6">
              <a:spcBef>
                <a:spcPts val="0"/>
              </a:spcBef>
              <a:spcAft>
                <a:spcPts val="0"/>
              </a:spcAft>
              <a:buClr>
                <a:schemeClr val="dk1"/>
              </a:buClr>
              <a:buSzPts val="1100"/>
              <a:buFont typeface="Mulish Medium"/>
              <a:buNone/>
              <a:defRPr sz="1400">
                <a:solidFill>
                  <a:schemeClr val="dk1"/>
                </a:solidFill>
                <a:latin typeface="Mulish Medium"/>
                <a:ea typeface="Mulish Medium"/>
                <a:cs typeface="Mulish Medium"/>
                <a:sym typeface="Mulish Medium"/>
              </a:defRPr>
            </a:lvl7pPr>
            <a:lvl8pPr lvl="7">
              <a:spcBef>
                <a:spcPts val="0"/>
              </a:spcBef>
              <a:spcAft>
                <a:spcPts val="0"/>
              </a:spcAft>
              <a:buClr>
                <a:schemeClr val="dk1"/>
              </a:buClr>
              <a:buSzPts val="1100"/>
              <a:buFont typeface="Mulish Medium"/>
              <a:buNone/>
              <a:defRPr sz="1400">
                <a:solidFill>
                  <a:schemeClr val="dk1"/>
                </a:solidFill>
                <a:latin typeface="Mulish Medium"/>
                <a:ea typeface="Mulish Medium"/>
                <a:cs typeface="Mulish Medium"/>
                <a:sym typeface="Mulish Medium"/>
              </a:defRPr>
            </a:lvl8pPr>
            <a:lvl9pPr lvl="8">
              <a:spcBef>
                <a:spcPts val="0"/>
              </a:spcBef>
              <a:spcAft>
                <a:spcPts val="0"/>
              </a:spcAft>
              <a:buClr>
                <a:schemeClr val="dk1"/>
              </a:buClr>
              <a:buSzPts val="1100"/>
              <a:buFont typeface="Mulish Medium"/>
              <a:buNone/>
              <a:defRPr sz="1400">
                <a:solidFill>
                  <a:schemeClr val="dk1"/>
                </a:solidFill>
                <a:latin typeface="Mulish Medium"/>
                <a:ea typeface="Mulish Medium"/>
                <a:cs typeface="Mulish Medium"/>
                <a:sym typeface="Mulish Medium"/>
              </a:defRPr>
            </a:lvl9pPr>
          </a:lstStyle>
          <a:p/>
        </p:txBody>
      </p:sp>
      <p:sp>
        <p:nvSpPr>
          <p:cNvPr id="262" name="Google Shape;262;p41"/>
          <p:cNvSpPr txBox="1"/>
          <p:nvPr/>
        </p:nvSpPr>
        <p:spPr>
          <a:xfrm>
            <a:off x="338004" y="199697"/>
            <a:ext cx="3700500" cy="24867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lt1"/>
              </a:buClr>
              <a:buSzPts val="2400"/>
              <a:buFont typeface="Helvetica Neue"/>
              <a:buNone/>
            </a:pPr>
            <a:r>
              <a:rPr b="0" i="0" lang="en" sz="15000" u="none" cap="none" strike="noStrike">
                <a:solidFill>
                  <a:schemeClr val="dk1"/>
                </a:solidFill>
                <a:latin typeface="Helvetica Neue"/>
                <a:ea typeface="Helvetica Neue"/>
                <a:cs typeface="Helvetica Neue"/>
                <a:sym typeface="Helvetica Neue"/>
              </a:rPr>
              <a:t>“</a:t>
            </a:r>
            <a:endParaRPr sz="1100">
              <a:solidFill>
                <a:schemeClr val="dk1"/>
              </a:solidFill>
            </a:endParaRPr>
          </a:p>
        </p:txBody>
      </p:sp>
      <p:sp>
        <p:nvSpPr>
          <p:cNvPr id="263" name="Google Shape;263;p41"/>
          <p:cNvSpPr txBox="1"/>
          <p:nvPr>
            <p:ph idx="1" type="body"/>
          </p:nvPr>
        </p:nvSpPr>
        <p:spPr>
          <a:xfrm>
            <a:off x="338003" y="3492181"/>
            <a:ext cx="4897500" cy="2679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9pPr>
          </a:lstStyle>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p:cSld name="TITLE_1_1_1_1_1">
    <p:bg>
      <p:bgPr>
        <a:gradFill>
          <a:gsLst>
            <a:gs pos="0">
              <a:srgbClr val="376294"/>
            </a:gs>
            <a:gs pos="51000">
              <a:srgbClr val="4377B4"/>
            </a:gs>
            <a:gs pos="100000">
              <a:schemeClr val="accent1"/>
            </a:gs>
          </a:gsLst>
          <a:path path="circle">
            <a:fillToRect b="100%" l="100%"/>
          </a:path>
          <a:tileRect r="-100%" t="-100%"/>
        </a:gradFill>
      </p:bgPr>
    </p:bg>
    <p:spTree>
      <p:nvGrpSpPr>
        <p:cNvPr id="30" name="Shape 30"/>
        <p:cNvGrpSpPr/>
        <p:nvPr/>
      </p:nvGrpSpPr>
      <p:grpSpPr>
        <a:xfrm>
          <a:off x="0" y="0"/>
          <a:ext cx="0" cy="0"/>
          <a:chOff x="0" y="0"/>
          <a:chExt cx="0" cy="0"/>
        </a:xfrm>
      </p:grpSpPr>
      <p:sp>
        <p:nvSpPr>
          <p:cNvPr id="31" name="Google Shape;31;p5"/>
          <p:cNvSpPr/>
          <p:nvPr/>
        </p:nvSpPr>
        <p:spPr>
          <a:xfrm>
            <a:off x="0" y="0"/>
            <a:ext cx="9141900" cy="5143500"/>
          </a:xfrm>
          <a:prstGeom prst="rect">
            <a:avLst/>
          </a:prstGeom>
          <a:gradFill>
            <a:gsLst>
              <a:gs pos="0">
                <a:srgbClr val="28303E"/>
              </a:gs>
              <a:gs pos="100000">
                <a:srgbClr val="6A6F79"/>
              </a:gs>
            </a:gsLst>
            <a:path path="circle">
              <a:fillToRect b="100%" l="100%"/>
            </a:path>
            <a:tileRect r="-100%" t="-10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 name="Google Shape;32;p5"/>
          <p:cNvSpPr/>
          <p:nvPr/>
        </p:nvSpPr>
        <p:spPr>
          <a:xfrm>
            <a:off x="2156" y="0"/>
            <a:ext cx="9141900" cy="5143500"/>
          </a:xfrm>
          <a:prstGeom prst="rect">
            <a:avLst/>
          </a:prstGeom>
          <a:solidFill>
            <a:srgbClr val="000000">
              <a:alpha val="6201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 name="Google Shape;33;p5"/>
          <p:cNvSpPr txBox="1"/>
          <p:nvPr>
            <p:ph idx="12" type="sldNum"/>
          </p:nvPr>
        </p:nvSpPr>
        <p:spPr>
          <a:xfrm>
            <a:off x="8472458" y="5214073"/>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7712081" y="338494"/>
            <a:ext cx="1120968" cy="349444"/>
          </a:xfrm>
          <a:prstGeom prst="rect">
            <a:avLst/>
          </a:prstGeom>
          <a:noFill/>
          <a:ln>
            <a:noFill/>
          </a:ln>
        </p:spPr>
      </p:pic>
      <p:sp>
        <p:nvSpPr>
          <p:cNvPr id="35" name="Google Shape;35;p5"/>
          <p:cNvSpPr txBox="1"/>
          <p:nvPr>
            <p:ph type="ctrTitle"/>
          </p:nvPr>
        </p:nvSpPr>
        <p:spPr>
          <a:xfrm>
            <a:off x="466350" y="1182750"/>
            <a:ext cx="8430600" cy="12261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200"/>
              <a:buNone/>
              <a:defRPr sz="3200">
                <a:solidFill>
                  <a:srgbClr val="FFFFFF"/>
                </a:solidFill>
              </a:defRPr>
            </a:lvl2pPr>
            <a:lvl3pPr lvl="2" rtl="0">
              <a:spcBef>
                <a:spcPts val="0"/>
              </a:spcBef>
              <a:spcAft>
                <a:spcPts val="0"/>
              </a:spcAft>
              <a:buClr>
                <a:srgbClr val="FFFFFF"/>
              </a:buClr>
              <a:buSzPts val="3200"/>
              <a:buNone/>
              <a:defRPr sz="3200">
                <a:solidFill>
                  <a:srgbClr val="FFFFFF"/>
                </a:solidFill>
              </a:defRPr>
            </a:lvl3pPr>
            <a:lvl4pPr lvl="3" rtl="0">
              <a:spcBef>
                <a:spcPts val="0"/>
              </a:spcBef>
              <a:spcAft>
                <a:spcPts val="0"/>
              </a:spcAft>
              <a:buClr>
                <a:srgbClr val="FFFFFF"/>
              </a:buClr>
              <a:buSzPts val="3200"/>
              <a:buNone/>
              <a:defRPr sz="3200">
                <a:solidFill>
                  <a:srgbClr val="FFFFFF"/>
                </a:solidFill>
              </a:defRPr>
            </a:lvl4pPr>
            <a:lvl5pPr lvl="4" rtl="0">
              <a:spcBef>
                <a:spcPts val="0"/>
              </a:spcBef>
              <a:spcAft>
                <a:spcPts val="0"/>
              </a:spcAft>
              <a:buClr>
                <a:srgbClr val="FFFFFF"/>
              </a:buClr>
              <a:buSzPts val="3200"/>
              <a:buNone/>
              <a:defRPr sz="3200">
                <a:solidFill>
                  <a:srgbClr val="FFFFFF"/>
                </a:solidFill>
              </a:defRPr>
            </a:lvl5pPr>
            <a:lvl6pPr lvl="5" rtl="0">
              <a:spcBef>
                <a:spcPts val="0"/>
              </a:spcBef>
              <a:spcAft>
                <a:spcPts val="0"/>
              </a:spcAft>
              <a:buClr>
                <a:srgbClr val="FFFFFF"/>
              </a:buClr>
              <a:buSzPts val="3200"/>
              <a:buNone/>
              <a:defRPr sz="3200">
                <a:solidFill>
                  <a:srgbClr val="FFFFFF"/>
                </a:solidFill>
              </a:defRPr>
            </a:lvl6pPr>
            <a:lvl7pPr lvl="6" rtl="0">
              <a:spcBef>
                <a:spcPts val="0"/>
              </a:spcBef>
              <a:spcAft>
                <a:spcPts val="0"/>
              </a:spcAft>
              <a:buClr>
                <a:srgbClr val="FFFFFF"/>
              </a:buClr>
              <a:buSzPts val="3200"/>
              <a:buNone/>
              <a:defRPr sz="3200">
                <a:solidFill>
                  <a:srgbClr val="FFFFFF"/>
                </a:solidFill>
              </a:defRPr>
            </a:lvl7pPr>
            <a:lvl8pPr lvl="7" rtl="0">
              <a:spcBef>
                <a:spcPts val="0"/>
              </a:spcBef>
              <a:spcAft>
                <a:spcPts val="0"/>
              </a:spcAft>
              <a:buClr>
                <a:srgbClr val="FFFFFF"/>
              </a:buClr>
              <a:buSzPts val="3200"/>
              <a:buNone/>
              <a:defRPr sz="3200">
                <a:solidFill>
                  <a:srgbClr val="FFFFFF"/>
                </a:solidFill>
              </a:defRPr>
            </a:lvl8pPr>
            <a:lvl9pPr lvl="8" rtl="0">
              <a:spcBef>
                <a:spcPts val="0"/>
              </a:spcBef>
              <a:spcAft>
                <a:spcPts val="0"/>
              </a:spcAft>
              <a:buClr>
                <a:srgbClr val="FFFFFF"/>
              </a:buClr>
              <a:buSzPts val="3200"/>
              <a:buNone/>
              <a:defRPr sz="3200">
                <a:solidFill>
                  <a:srgbClr val="FFFFFF"/>
                </a:solidFill>
              </a:defRPr>
            </a:lvl9pPr>
          </a:lstStyle>
          <a:p/>
        </p:txBody>
      </p:sp>
      <p:sp>
        <p:nvSpPr>
          <p:cNvPr id="36" name="Google Shape;36;p5"/>
          <p:cNvSpPr txBox="1"/>
          <p:nvPr>
            <p:ph idx="1" type="subTitle"/>
          </p:nvPr>
        </p:nvSpPr>
        <p:spPr>
          <a:xfrm>
            <a:off x="477672" y="2517834"/>
            <a:ext cx="8225100" cy="393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1800"/>
              <a:buNone/>
              <a:defRPr>
                <a:solidFill>
                  <a:srgbClr val="FFFFFF"/>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p:cSld name="Quote Dark">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descr="A white letter on a black background&#10;&#10;Description automatically generated" id="265" name="Google Shape;265;p42"/>
          <p:cNvPicPr preferRelativeResize="0"/>
          <p:nvPr/>
        </p:nvPicPr>
        <p:blipFill rotWithShape="1">
          <a:blip r:embed="rId3">
            <a:alphaModFix/>
          </a:blip>
          <a:srcRect b="0" l="0" r="0" t="0"/>
          <a:stretch/>
        </p:blipFill>
        <p:spPr>
          <a:xfrm>
            <a:off x="330859" y="4705337"/>
            <a:ext cx="793747" cy="151000"/>
          </a:xfrm>
          <a:prstGeom prst="rect">
            <a:avLst/>
          </a:prstGeom>
          <a:noFill/>
          <a:ln>
            <a:noFill/>
          </a:ln>
        </p:spPr>
      </p:pic>
      <p:sp>
        <p:nvSpPr>
          <p:cNvPr id="266" name="Google Shape;266;p42"/>
          <p:cNvSpPr/>
          <p:nvPr/>
        </p:nvSpPr>
        <p:spPr>
          <a:xfrm rot="-5400000">
            <a:off x="3689304" y="-1096250"/>
            <a:ext cx="4108800" cy="6815400"/>
          </a:xfrm>
          <a:prstGeom prst="round2SameRect">
            <a:avLst>
              <a:gd fmla="val 6498" name="adj1"/>
              <a:gd fmla="val 0" name="adj2"/>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7" name="Google Shape;267;p42"/>
          <p:cNvSpPr txBox="1"/>
          <p:nvPr>
            <p:ph type="title"/>
          </p:nvPr>
        </p:nvSpPr>
        <p:spPr>
          <a:xfrm>
            <a:off x="2674007" y="1707356"/>
            <a:ext cx="5977200" cy="17145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Clr>
                <a:schemeClr val="lt1"/>
              </a:buClr>
              <a:buSzPts val="2400"/>
              <a:buFont typeface="Helvetica Neue"/>
              <a:buNone/>
              <a:defRPr b="0" i="0" sz="27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Font typeface="Mulish Medium"/>
              <a:buNone/>
              <a:defRPr sz="1400">
                <a:latin typeface="Mulish Medium"/>
                <a:ea typeface="Mulish Medium"/>
                <a:cs typeface="Mulish Medium"/>
                <a:sym typeface="Mulish Medium"/>
              </a:defRPr>
            </a:lvl2pPr>
            <a:lvl3pPr lvl="2">
              <a:spcBef>
                <a:spcPts val="0"/>
              </a:spcBef>
              <a:spcAft>
                <a:spcPts val="0"/>
              </a:spcAft>
              <a:buSzPts val="1100"/>
              <a:buFont typeface="Mulish Medium"/>
              <a:buNone/>
              <a:defRPr sz="1400">
                <a:latin typeface="Mulish Medium"/>
                <a:ea typeface="Mulish Medium"/>
                <a:cs typeface="Mulish Medium"/>
                <a:sym typeface="Mulish Medium"/>
              </a:defRPr>
            </a:lvl3pPr>
            <a:lvl4pPr lvl="3">
              <a:spcBef>
                <a:spcPts val="0"/>
              </a:spcBef>
              <a:spcAft>
                <a:spcPts val="0"/>
              </a:spcAft>
              <a:buSzPts val="1100"/>
              <a:buFont typeface="Mulish Medium"/>
              <a:buNone/>
              <a:defRPr sz="1400">
                <a:latin typeface="Mulish Medium"/>
                <a:ea typeface="Mulish Medium"/>
                <a:cs typeface="Mulish Medium"/>
                <a:sym typeface="Mulish Medium"/>
              </a:defRPr>
            </a:lvl4pPr>
            <a:lvl5pPr lvl="4">
              <a:spcBef>
                <a:spcPts val="0"/>
              </a:spcBef>
              <a:spcAft>
                <a:spcPts val="0"/>
              </a:spcAft>
              <a:buSzPts val="1100"/>
              <a:buFont typeface="Mulish Medium"/>
              <a:buNone/>
              <a:defRPr sz="1400">
                <a:latin typeface="Mulish Medium"/>
                <a:ea typeface="Mulish Medium"/>
                <a:cs typeface="Mulish Medium"/>
                <a:sym typeface="Mulish Medium"/>
              </a:defRPr>
            </a:lvl5pPr>
            <a:lvl6pPr lvl="5">
              <a:spcBef>
                <a:spcPts val="0"/>
              </a:spcBef>
              <a:spcAft>
                <a:spcPts val="0"/>
              </a:spcAft>
              <a:buSzPts val="1100"/>
              <a:buFont typeface="Mulish Medium"/>
              <a:buNone/>
              <a:defRPr sz="1400">
                <a:latin typeface="Mulish Medium"/>
                <a:ea typeface="Mulish Medium"/>
                <a:cs typeface="Mulish Medium"/>
                <a:sym typeface="Mulish Medium"/>
              </a:defRPr>
            </a:lvl6pPr>
            <a:lvl7pPr lvl="6">
              <a:spcBef>
                <a:spcPts val="0"/>
              </a:spcBef>
              <a:spcAft>
                <a:spcPts val="0"/>
              </a:spcAft>
              <a:buSzPts val="1100"/>
              <a:buFont typeface="Mulish Medium"/>
              <a:buNone/>
              <a:defRPr sz="1400">
                <a:latin typeface="Mulish Medium"/>
                <a:ea typeface="Mulish Medium"/>
                <a:cs typeface="Mulish Medium"/>
                <a:sym typeface="Mulish Medium"/>
              </a:defRPr>
            </a:lvl7pPr>
            <a:lvl8pPr lvl="7">
              <a:spcBef>
                <a:spcPts val="0"/>
              </a:spcBef>
              <a:spcAft>
                <a:spcPts val="0"/>
              </a:spcAft>
              <a:buSzPts val="1100"/>
              <a:buFont typeface="Mulish Medium"/>
              <a:buNone/>
              <a:defRPr sz="1400">
                <a:latin typeface="Mulish Medium"/>
                <a:ea typeface="Mulish Medium"/>
                <a:cs typeface="Mulish Medium"/>
                <a:sym typeface="Mulish Medium"/>
              </a:defRPr>
            </a:lvl8pPr>
            <a:lvl9pPr lvl="8">
              <a:spcBef>
                <a:spcPts val="0"/>
              </a:spcBef>
              <a:spcAft>
                <a:spcPts val="0"/>
              </a:spcAft>
              <a:buSzPts val="1100"/>
              <a:buFont typeface="Mulish Medium"/>
              <a:buNone/>
              <a:defRPr sz="1400">
                <a:latin typeface="Mulish Medium"/>
                <a:ea typeface="Mulish Medium"/>
                <a:cs typeface="Mulish Medium"/>
                <a:sym typeface="Mulish Medium"/>
              </a:defRPr>
            </a:lvl9pPr>
          </a:lstStyle>
          <a:p/>
        </p:txBody>
      </p:sp>
      <p:sp>
        <p:nvSpPr>
          <p:cNvPr id="268" name="Google Shape;268;p42"/>
          <p:cNvSpPr txBox="1"/>
          <p:nvPr/>
        </p:nvSpPr>
        <p:spPr>
          <a:xfrm>
            <a:off x="2674008" y="199697"/>
            <a:ext cx="3700500" cy="24867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lt1"/>
              </a:buClr>
              <a:buSzPts val="2400"/>
              <a:buFont typeface="Helvetica Neue"/>
              <a:buNone/>
            </a:pPr>
            <a:r>
              <a:rPr b="0" i="0" lang="en" sz="15000" u="none" cap="none" strike="noStrike">
                <a:solidFill>
                  <a:schemeClr val="dk1"/>
                </a:solidFill>
                <a:latin typeface="Helvetica Neue"/>
                <a:ea typeface="Helvetica Neue"/>
                <a:cs typeface="Helvetica Neue"/>
                <a:sym typeface="Helvetica Neue"/>
              </a:rPr>
              <a:t>“</a:t>
            </a:r>
            <a:endParaRPr sz="1100"/>
          </a:p>
        </p:txBody>
      </p:sp>
      <p:sp>
        <p:nvSpPr>
          <p:cNvPr id="269" name="Google Shape;269;p42"/>
          <p:cNvSpPr txBox="1"/>
          <p:nvPr>
            <p:ph idx="1" type="body"/>
          </p:nvPr>
        </p:nvSpPr>
        <p:spPr>
          <a:xfrm>
            <a:off x="2674007" y="3492181"/>
            <a:ext cx="4897500" cy="2679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3C3A42"/>
              </a:buClr>
              <a:buSzPts val="800"/>
              <a:buFont typeface="Roboto Mono Medium"/>
              <a:buNone/>
              <a:defRPr i="0" sz="800" u="none" cap="none" strike="noStrike">
                <a:solidFill>
                  <a:srgbClr val="3C3A42"/>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rgbClr val="3C3A42"/>
              </a:buClr>
              <a:buSzPts val="800"/>
              <a:buFont typeface="Roboto Mono Medium"/>
              <a:buNone/>
              <a:defRPr i="0" sz="800" u="none" cap="none" strike="noStrike">
                <a:solidFill>
                  <a:srgbClr val="3C3A42"/>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rgbClr val="3C3A42"/>
              </a:buClr>
              <a:buSzPts val="800"/>
              <a:buFont typeface="Roboto Mono Medium"/>
              <a:buNone/>
              <a:defRPr i="0" sz="800" u="none" cap="none" strike="noStrike">
                <a:solidFill>
                  <a:srgbClr val="3C3A42"/>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rgbClr val="3C3A42"/>
              </a:buClr>
              <a:buSzPts val="800"/>
              <a:buFont typeface="Roboto Mono Medium"/>
              <a:buNone/>
              <a:defRPr i="0" sz="800" u="none" cap="none" strike="noStrike">
                <a:solidFill>
                  <a:srgbClr val="3C3A42"/>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rgbClr val="3C3A42"/>
              </a:buClr>
              <a:buSzPts val="800"/>
              <a:buFont typeface="Roboto Mono Medium"/>
              <a:buNone/>
              <a:defRPr i="0" sz="800" u="none" cap="none" strike="noStrike">
                <a:solidFill>
                  <a:srgbClr val="3C3A42"/>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rgbClr val="3C3A42"/>
              </a:buClr>
              <a:buSzPts val="800"/>
              <a:buFont typeface="Roboto Mono Medium"/>
              <a:buNone/>
              <a:defRPr i="0" sz="800" u="none" cap="none" strike="noStrike">
                <a:solidFill>
                  <a:srgbClr val="3C3A42"/>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rgbClr val="3C3A42"/>
              </a:buClr>
              <a:buSzPts val="800"/>
              <a:buFont typeface="Roboto Mono Medium"/>
              <a:buNone/>
              <a:defRPr i="0" sz="800" u="none" cap="none" strike="noStrike">
                <a:solidFill>
                  <a:srgbClr val="3C3A42"/>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rgbClr val="3C3A42"/>
              </a:buClr>
              <a:buSzPts val="800"/>
              <a:buFont typeface="Roboto Mono Medium"/>
              <a:buNone/>
              <a:defRPr i="0" sz="800" u="none" cap="none" strike="noStrike">
                <a:solidFill>
                  <a:srgbClr val="3C3A42"/>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rgbClr val="3C3A42"/>
              </a:buClr>
              <a:buSzPts val="800"/>
              <a:buFont typeface="Roboto Mono Medium"/>
              <a:buNone/>
              <a:defRPr i="0" sz="800" u="none" cap="none" strike="noStrike">
                <a:solidFill>
                  <a:srgbClr val="3C3A42"/>
                </a:solidFill>
                <a:latin typeface="Roboto Mono Medium"/>
                <a:ea typeface="Roboto Mono Medium"/>
                <a:cs typeface="Roboto Mono Medium"/>
                <a:sym typeface="Roboto Mono Medium"/>
              </a:defRPr>
            </a:lvl9pPr>
          </a:lstStyle>
          <a:p/>
        </p:txBody>
      </p:sp>
      <p:sp>
        <p:nvSpPr>
          <p:cNvPr id="270" name="Google Shape;270;p42"/>
          <p:cNvSpPr txBox="1"/>
          <p:nvPr/>
        </p:nvSpPr>
        <p:spPr>
          <a:xfrm>
            <a:off x="7218816" y="4724799"/>
            <a:ext cx="1435800" cy="161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r>
              <a:rPr i="0" lang="en" sz="600" u="none" cap="none" strike="noStrike">
                <a:solidFill>
                  <a:schemeClr val="lt1"/>
                </a:solidFill>
                <a:latin typeface="Helvetica Neue Light"/>
                <a:ea typeface="Helvetica Neue Light"/>
                <a:cs typeface="Helvetica Neue Light"/>
                <a:sym typeface="Helvetica Neue Light"/>
              </a:rPr>
              <a:t>Data Lab, Inc.</a:t>
            </a:r>
            <a:endParaRPr i="0" sz="600" u="none" cap="none" strike="noStrike">
              <a:solidFill>
                <a:schemeClr val="lt1"/>
              </a:solidFill>
              <a:latin typeface="Helvetica Neue Light"/>
              <a:ea typeface="Helvetica Neue Light"/>
              <a:cs typeface="Helvetica Neue Light"/>
              <a:sym typeface="Helvetica Neue Light"/>
            </a:endParaRPr>
          </a:p>
        </p:txBody>
      </p:sp>
      <p:sp>
        <p:nvSpPr>
          <p:cNvPr id="271" name="Google Shape;271;p42"/>
          <p:cNvSpPr txBox="1"/>
          <p:nvPr/>
        </p:nvSpPr>
        <p:spPr>
          <a:xfrm>
            <a:off x="8321153" y="4708747"/>
            <a:ext cx="588900" cy="192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chemeClr val="lt1"/>
                </a:solidFill>
                <a:latin typeface="Helvetica Neue"/>
                <a:ea typeface="Helvetica Neue"/>
                <a:cs typeface="Helvetica Neue"/>
                <a:sym typeface="Helvetica Neue"/>
              </a:rPr>
              <a:t>‹#›</a:t>
            </a:fld>
            <a:endParaRPr b="0" i="0" sz="800" u="none" cap="none" strike="noStrike">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orient="horz" pos="1620">
          <p15:clr>
            <a:srgbClr val="FBAE40"/>
          </p15:clr>
        </p15:guide>
        <p15:guide id="2" pos="1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A">
  <p:cSld name="Divider A">
    <p:bg>
      <p:bgPr>
        <a:solidFill>
          <a:schemeClr val="accent3"/>
        </a:solidFill>
      </p:bgPr>
    </p:bg>
    <p:spTree>
      <p:nvGrpSpPr>
        <p:cNvPr id="272" name="Shape 272"/>
        <p:cNvGrpSpPr/>
        <p:nvPr/>
      </p:nvGrpSpPr>
      <p:grpSpPr>
        <a:xfrm>
          <a:off x="0" y="0"/>
          <a:ext cx="0" cy="0"/>
          <a:chOff x="0" y="0"/>
          <a:chExt cx="0" cy="0"/>
        </a:xfrm>
      </p:grpSpPr>
      <p:sp>
        <p:nvSpPr>
          <p:cNvPr id="273" name="Google Shape;273;p43"/>
          <p:cNvSpPr txBox="1"/>
          <p:nvPr>
            <p:ph idx="1" type="body"/>
          </p:nvPr>
        </p:nvSpPr>
        <p:spPr>
          <a:xfrm>
            <a:off x="250612" y="3459413"/>
            <a:ext cx="7934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9pPr>
          </a:lstStyle>
          <a:p/>
        </p:txBody>
      </p:sp>
      <p:sp>
        <p:nvSpPr>
          <p:cNvPr id="274" name="Google Shape;274;p43"/>
          <p:cNvSpPr txBox="1"/>
          <p:nvPr>
            <p:ph type="title"/>
          </p:nvPr>
        </p:nvSpPr>
        <p:spPr>
          <a:xfrm>
            <a:off x="250613" y="2884010"/>
            <a:ext cx="7934700" cy="5754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dk1"/>
              </a:buClr>
              <a:buSzPts val="3300"/>
              <a:buFont typeface="Helvetica Neue"/>
              <a:buNone/>
              <a:defRPr b="1" i="0" sz="30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2pPr>
            <a:lvl3pPr lvl="2"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3pPr>
            <a:lvl4pPr lvl="3"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4pPr>
            <a:lvl5pPr lvl="4"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5pPr>
            <a:lvl6pPr lvl="5"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6pPr>
            <a:lvl7pPr lvl="6"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7pPr>
            <a:lvl8pPr lvl="7"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8pPr>
            <a:lvl9pPr lvl="8"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9pPr>
          </a:lstStyle>
          <a:p/>
        </p:txBody>
      </p:sp>
      <p:pic>
        <p:nvPicPr>
          <p:cNvPr descr="A black screen with white text&#10;&#10;Description automatically generated" id="275" name="Google Shape;275;p43"/>
          <p:cNvPicPr preferRelativeResize="0"/>
          <p:nvPr/>
        </p:nvPicPr>
        <p:blipFill rotWithShape="1">
          <a:blip r:embed="rId2">
            <a:alphaModFix/>
          </a:blip>
          <a:srcRect b="9140" l="0" r="0" t="9173"/>
          <a:stretch/>
        </p:blipFill>
        <p:spPr>
          <a:xfrm>
            <a:off x="5550519" y="439893"/>
            <a:ext cx="3287112" cy="160833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B">
  <p:cSld name="Divider B">
    <p:bg>
      <p:bgPr>
        <a:solidFill>
          <a:schemeClr val="accent2"/>
        </a:solidFill>
      </p:bgPr>
    </p:bg>
    <p:spTree>
      <p:nvGrpSpPr>
        <p:cNvPr id="276" name="Shape 276"/>
        <p:cNvGrpSpPr/>
        <p:nvPr/>
      </p:nvGrpSpPr>
      <p:grpSpPr>
        <a:xfrm>
          <a:off x="0" y="0"/>
          <a:ext cx="0" cy="0"/>
          <a:chOff x="0" y="0"/>
          <a:chExt cx="0" cy="0"/>
        </a:xfrm>
      </p:grpSpPr>
      <p:pic>
        <p:nvPicPr>
          <p:cNvPr descr="A black diagram with a black background&#10;&#10;Description automatically generated" id="277" name="Google Shape;277;p44"/>
          <p:cNvPicPr preferRelativeResize="0"/>
          <p:nvPr/>
        </p:nvPicPr>
        <p:blipFill rotWithShape="1">
          <a:blip r:embed="rId2">
            <a:alphaModFix/>
          </a:blip>
          <a:srcRect b="0" l="0" r="0" t="0"/>
          <a:stretch/>
        </p:blipFill>
        <p:spPr>
          <a:xfrm>
            <a:off x="7079651" y="407309"/>
            <a:ext cx="1681622" cy="1626116"/>
          </a:xfrm>
          <a:prstGeom prst="rect">
            <a:avLst/>
          </a:prstGeom>
          <a:noFill/>
          <a:ln>
            <a:noFill/>
          </a:ln>
        </p:spPr>
      </p:pic>
      <p:sp>
        <p:nvSpPr>
          <p:cNvPr id="278" name="Google Shape;278;p44"/>
          <p:cNvSpPr txBox="1"/>
          <p:nvPr>
            <p:ph idx="1" type="body"/>
          </p:nvPr>
        </p:nvSpPr>
        <p:spPr>
          <a:xfrm>
            <a:off x="250612" y="3459413"/>
            <a:ext cx="7934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9pPr>
          </a:lstStyle>
          <a:p/>
        </p:txBody>
      </p:sp>
      <p:sp>
        <p:nvSpPr>
          <p:cNvPr id="279" name="Google Shape;279;p44"/>
          <p:cNvSpPr txBox="1"/>
          <p:nvPr>
            <p:ph type="title"/>
          </p:nvPr>
        </p:nvSpPr>
        <p:spPr>
          <a:xfrm>
            <a:off x="250613" y="2884010"/>
            <a:ext cx="7934700" cy="5754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dk1"/>
              </a:buClr>
              <a:buSzPts val="3300"/>
              <a:buFont typeface="Helvetica Neue"/>
              <a:buNone/>
              <a:defRPr b="1" i="0" sz="30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2pPr>
            <a:lvl3pPr lvl="2"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3pPr>
            <a:lvl4pPr lvl="3"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4pPr>
            <a:lvl5pPr lvl="4"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5pPr>
            <a:lvl6pPr lvl="5"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6pPr>
            <a:lvl7pPr lvl="6"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7pPr>
            <a:lvl8pPr lvl="7"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8pPr>
            <a:lvl9pPr lvl="8"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A 1">
  <p:cSld name="Divider A_1">
    <p:bg>
      <p:bgPr>
        <a:solidFill>
          <a:schemeClr val="accent1"/>
        </a:solidFill>
      </p:bgPr>
    </p:bg>
    <p:spTree>
      <p:nvGrpSpPr>
        <p:cNvPr id="280" name="Shape 280"/>
        <p:cNvGrpSpPr/>
        <p:nvPr/>
      </p:nvGrpSpPr>
      <p:grpSpPr>
        <a:xfrm>
          <a:off x="0" y="0"/>
          <a:ext cx="0" cy="0"/>
          <a:chOff x="0" y="0"/>
          <a:chExt cx="0" cy="0"/>
        </a:xfrm>
      </p:grpSpPr>
      <p:sp>
        <p:nvSpPr>
          <p:cNvPr id="281" name="Google Shape;281;p45"/>
          <p:cNvSpPr txBox="1"/>
          <p:nvPr>
            <p:ph idx="1" type="body"/>
          </p:nvPr>
        </p:nvSpPr>
        <p:spPr>
          <a:xfrm>
            <a:off x="250612" y="3459413"/>
            <a:ext cx="7934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chemeClr val="dk1"/>
              </a:buClr>
              <a:buSzPts val="800"/>
              <a:buFont typeface="Roboto Mono Medium"/>
              <a:buNone/>
              <a:defRPr i="0" sz="800" u="none" cap="none" strike="noStrike">
                <a:latin typeface="Roboto Mono Medium"/>
                <a:ea typeface="Roboto Mono Medium"/>
                <a:cs typeface="Roboto Mono Medium"/>
                <a:sym typeface="Roboto Mono Medium"/>
              </a:defRPr>
            </a:lvl9pPr>
          </a:lstStyle>
          <a:p/>
        </p:txBody>
      </p:sp>
      <p:sp>
        <p:nvSpPr>
          <p:cNvPr id="282" name="Google Shape;282;p45"/>
          <p:cNvSpPr txBox="1"/>
          <p:nvPr>
            <p:ph type="title"/>
          </p:nvPr>
        </p:nvSpPr>
        <p:spPr>
          <a:xfrm>
            <a:off x="250613" y="2884010"/>
            <a:ext cx="7934700" cy="5754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dk1"/>
              </a:buClr>
              <a:buSzPts val="3300"/>
              <a:buFont typeface="Helvetica Neue"/>
              <a:buNone/>
              <a:defRPr b="1" i="0" sz="30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2pPr>
            <a:lvl3pPr lvl="2"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3pPr>
            <a:lvl4pPr lvl="3"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4pPr>
            <a:lvl5pPr lvl="4"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5pPr>
            <a:lvl6pPr lvl="5"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6pPr>
            <a:lvl7pPr lvl="6"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7pPr>
            <a:lvl8pPr lvl="7"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8pPr>
            <a:lvl9pPr lvl="8" marR="0" algn="l">
              <a:lnSpc>
                <a:spcPct val="100000"/>
              </a:lnSpc>
              <a:spcBef>
                <a:spcPts val="0"/>
              </a:spcBef>
              <a:spcAft>
                <a:spcPts val="0"/>
              </a:spcAft>
              <a:buClr>
                <a:srgbClr val="000000"/>
              </a:buClr>
              <a:buSzPts val="1100"/>
              <a:buFont typeface="Mulish Black"/>
              <a:buNone/>
              <a:defRPr b="0" i="0" sz="1400" u="none" cap="none" strike="noStrike">
                <a:solidFill>
                  <a:srgbClr val="000000"/>
                </a:solidFill>
                <a:latin typeface="Mulish Black"/>
                <a:ea typeface="Mulish Black"/>
                <a:cs typeface="Mulish Black"/>
                <a:sym typeface="Mulish Black"/>
              </a:defRPr>
            </a:lvl9pPr>
          </a:lstStyle>
          <a:p/>
        </p:txBody>
      </p:sp>
      <p:sp>
        <p:nvSpPr>
          <p:cNvPr id="283" name="Google Shape;283;p45"/>
          <p:cNvSpPr/>
          <p:nvPr/>
        </p:nvSpPr>
        <p:spPr>
          <a:xfrm>
            <a:off x="6811256" y="429373"/>
            <a:ext cx="1031100" cy="1031100"/>
          </a:xfrm>
          <a:prstGeom prst="ellipse">
            <a:avLst/>
          </a:prstGeom>
          <a:noFill/>
          <a:ln cap="flat" cmpd="sng" w="9525">
            <a:solidFill>
              <a:srgbClr val="26262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Helvetica Neue"/>
              <a:ea typeface="Helvetica Neue"/>
              <a:cs typeface="Helvetica Neue"/>
              <a:sym typeface="Helvetica Neue"/>
            </a:endParaRPr>
          </a:p>
        </p:txBody>
      </p:sp>
      <p:sp>
        <p:nvSpPr>
          <p:cNvPr id="284" name="Google Shape;284;p45"/>
          <p:cNvSpPr/>
          <p:nvPr/>
        </p:nvSpPr>
        <p:spPr>
          <a:xfrm>
            <a:off x="7704494" y="382556"/>
            <a:ext cx="1031100" cy="1031100"/>
          </a:xfrm>
          <a:prstGeom prst="ellipse">
            <a:avLst/>
          </a:prstGeom>
          <a:noFill/>
          <a:ln cap="flat" cmpd="sng" w="9525">
            <a:solidFill>
              <a:srgbClr val="26262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Helvetica Neue"/>
              <a:ea typeface="Helvetica Neue"/>
              <a:cs typeface="Helvetica Neue"/>
              <a:sym typeface="Helvetica Neue"/>
            </a:endParaRPr>
          </a:p>
        </p:txBody>
      </p:sp>
      <p:sp>
        <p:nvSpPr>
          <p:cNvPr id="285" name="Google Shape;285;p45"/>
          <p:cNvSpPr/>
          <p:nvPr/>
        </p:nvSpPr>
        <p:spPr>
          <a:xfrm>
            <a:off x="7241757" y="942396"/>
            <a:ext cx="1031100" cy="1031100"/>
          </a:xfrm>
          <a:prstGeom prst="ellipse">
            <a:avLst/>
          </a:prstGeom>
          <a:noFill/>
          <a:ln cap="flat" cmpd="sng" w="9525">
            <a:solidFill>
              <a:srgbClr val="26262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Helvetica Neue"/>
              <a:ea typeface="Helvetica Neue"/>
              <a:cs typeface="Helvetica Neue"/>
              <a:sym typeface="Helvetica Neue"/>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86" name="Shape 286"/>
        <p:cNvGrpSpPr/>
        <p:nvPr/>
      </p:nvGrpSpPr>
      <p:grpSpPr>
        <a:xfrm>
          <a:off x="0" y="0"/>
          <a:ext cx="0" cy="0"/>
          <a:chOff x="0" y="0"/>
          <a:chExt cx="0" cy="0"/>
        </a:xfrm>
      </p:grpSpPr>
      <p:sp>
        <p:nvSpPr>
          <p:cNvPr id="287" name="Google Shape;287;p46"/>
          <p:cNvSpPr txBox="1"/>
          <p:nvPr>
            <p:ph type="title"/>
          </p:nvPr>
        </p:nvSpPr>
        <p:spPr>
          <a:xfrm>
            <a:off x="298450" y="273844"/>
            <a:ext cx="7886700" cy="3927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lt1"/>
              </a:buClr>
              <a:buSzPts val="2400"/>
              <a:buNone/>
              <a:defRPr b="1" i="0" sz="2400" u="none" cap="none" strike="noStrike">
                <a:solidFill>
                  <a:schemeClr val="dk1"/>
                </a:solidFill>
              </a:defRPr>
            </a:lvl1pPr>
            <a:lvl2pPr lvl="1" algn="l">
              <a:lnSpc>
                <a:spcPct val="100000"/>
              </a:lnSpc>
              <a:spcBef>
                <a:spcPts val="0"/>
              </a:spcBef>
              <a:spcAft>
                <a:spcPts val="0"/>
              </a:spcAft>
              <a:buSzPts val="1100"/>
              <a:buFont typeface="Helvetica Neue"/>
              <a:buNone/>
              <a:defRPr b="1" sz="1400">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b="1" sz="1400">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b="1" sz="1400">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b="1" sz="1400">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b="1" sz="1400">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b="1" sz="1400">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b="1" sz="1400">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b="1" sz="1400">
                <a:latin typeface="Helvetica Neue"/>
                <a:ea typeface="Helvetica Neue"/>
                <a:cs typeface="Helvetica Neue"/>
                <a:sym typeface="Helvetica Neue"/>
              </a:defRPr>
            </a:lvl9pPr>
          </a:lstStyle>
          <a:p/>
        </p:txBody>
      </p:sp>
      <p:sp>
        <p:nvSpPr>
          <p:cNvPr id="288" name="Google Shape;288;p46"/>
          <p:cNvSpPr txBox="1"/>
          <p:nvPr>
            <p:ph idx="1" type="body"/>
          </p:nvPr>
        </p:nvSpPr>
        <p:spPr>
          <a:xfrm>
            <a:off x="298450" y="675316"/>
            <a:ext cx="7886700" cy="151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0"/>
              </a:spcBef>
              <a:spcAft>
                <a:spcPts val="0"/>
              </a:spcAft>
              <a:buClr>
                <a:schemeClr val="dk1"/>
              </a:buClr>
              <a:buSzPts val="800"/>
              <a:buFont typeface="Roboto Mono Medium"/>
              <a:buNone/>
              <a:defRPr i="0" sz="800" u="none" cap="none" strike="noStrike">
                <a:solidFill>
                  <a:schemeClr val="dk2"/>
                </a:solidFill>
                <a:latin typeface="Roboto Mono Medium"/>
                <a:ea typeface="Roboto Mono Medium"/>
                <a:cs typeface="Roboto Mono Medium"/>
                <a:sym typeface="Roboto Mono Medium"/>
              </a:defRPr>
            </a:lvl1pPr>
            <a:lvl2pPr indent="-228600" lvl="1" marL="914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2pPr>
            <a:lvl3pPr indent="-228600" lvl="2" marL="1371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3pPr>
            <a:lvl4pPr indent="-228600" lvl="3" marL="1828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4pPr>
            <a:lvl5pPr indent="-228600" lvl="4" marL="22860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5pPr>
            <a:lvl6pPr indent="-228600" lvl="5" marL="27432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6pPr>
            <a:lvl7pPr indent="-228600" lvl="6" marL="32004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7pPr>
            <a:lvl8pPr indent="-228600" lvl="7" marL="36576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8pPr>
            <a:lvl9pPr indent="-228600" lvl="8" marL="4114800" marR="0" algn="l">
              <a:lnSpc>
                <a:spcPct val="90000"/>
              </a:lnSpc>
              <a:spcBef>
                <a:spcPts val="400"/>
              </a:spcBef>
              <a:spcAft>
                <a:spcPts val="0"/>
              </a:spcAft>
              <a:buClr>
                <a:srgbClr val="888888"/>
              </a:buClr>
              <a:buSzPts val="800"/>
              <a:buFont typeface="Roboto Mono Medium"/>
              <a:buNone/>
              <a:defRPr i="0" sz="800" u="none" cap="none" strike="noStrike">
                <a:solidFill>
                  <a:srgbClr val="888888"/>
                </a:solidFill>
                <a:latin typeface="Roboto Mono Medium"/>
                <a:ea typeface="Roboto Mono Medium"/>
                <a:cs typeface="Roboto Mono Medium"/>
                <a:sym typeface="Roboto Mono Medium"/>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2">
  <p:cSld name="TITLE_ONLY_2">
    <p:spTree>
      <p:nvGrpSpPr>
        <p:cNvPr id="289" name="Shape 289"/>
        <p:cNvGrpSpPr/>
        <p:nvPr/>
      </p:nvGrpSpPr>
      <p:grpSpPr>
        <a:xfrm>
          <a:off x="0" y="0"/>
          <a:ext cx="0" cy="0"/>
          <a:chOff x="0" y="0"/>
          <a:chExt cx="0" cy="0"/>
        </a:xfrm>
      </p:grpSpPr>
      <p:sp>
        <p:nvSpPr>
          <p:cNvPr id="290" name="Google Shape;290;p47"/>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1" name="Google Shape;291;p47"/>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3">
  <p:cSld name="TITLE_ONLY_3">
    <p:spTree>
      <p:nvGrpSpPr>
        <p:cNvPr id="292" name="Shape 292"/>
        <p:cNvGrpSpPr/>
        <p:nvPr/>
      </p:nvGrpSpPr>
      <p:grpSpPr>
        <a:xfrm>
          <a:off x="0" y="0"/>
          <a:ext cx="0" cy="0"/>
          <a:chOff x="0" y="0"/>
          <a:chExt cx="0" cy="0"/>
        </a:xfrm>
      </p:grpSpPr>
      <p:sp>
        <p:nvSpPr>
          <p:cNvPr id="293" name="Google Shape;293;p48"/>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4" name="Google Shape;294;p48"/>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4">
  <p:cSld name="TITLE_ONLY_4">
    <p:spTree>
      <p:nvGrpSpPr>
        <p:cNvPr id="295" name="Shape 295"/>
        <p:cNvGrpSpPr/>
        <p:nvPr/>
      </p:nvGrpSpPr>
      <p:grpSpPr>
        <a:xfrm>
          <a:off x="0" y="0"/>
          <a:ext cx="0" cy="0"/>
          <a:chOff x="0" y="0"/>
          <a:chExt cx="0" cy="0"/>
        </a:xfrm>
      </p:grpSpPr>
      <p:sp>
        <p:nvSpPr>
          <p:cNvPr id="296" name="Google Shape;296;p49"/>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7" name="Google Shape;297;p49"/>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0" name="Google Shape;300;p50"/>
          <p:cNvSpPr txBox="1"/>
          <p:nvPr>
            <p:ph idx="1" type="body"/>
          </p:nvPr>
        </p:nvSpPr>
        <p:spPr>
          <a:xfrm>
            <a:off x="311775" y="957694"/>
            <a:ext cx="8520600" cy="3757200"/>
          </a:xfrm>
          <a:prstGeom prst="rect">
            <a:avLst/>
          </a:prstGeom>
        </p:spPr>
        <p:txBody>
          <a:bodyPr anchorCtr="0" anchor="t" bIns="34275" lIns="0" spcFirstLastPara="1" rIns="68575" wrap="square" tIns="34275">
            <a:normAutofit/>
          </a:bodyPr>
          <a:lstStyle>
            <a:lvl1pPr indent="-323850" lvl="0" marL="457200">
              <a:spcBef>
                <a:spcPts val="800"/>
              </a:spcBef>
              <a:spcAft>
                <a:spcPts val="0"/>
              </a:spcAft>
              <a:buSzPts val="1500"/>
              <a:buChar char="•"/>
              <a:defRPr/>
            </a:lvl1pPr>
            <a:lvl2pPr indent="-323850" lvl="1" marL="914400">
              <a:spcBef>
                <a:spcPts val="800"/>
              </a:spcBef>
              <a:spcAft>
                <a:spcPts val="0"/>
              </a:spcAft>
              <a:buSzPts val="1500"/>
              <a:buChar char="‑"/>
              <a:defRPr/>
            </a:lvl2pPr>
            <a:lvl3pPr indent="-304800" lvl="2" marL="1371600">
              <a:spcBef>
                <a:spcPts val="800"/>
              </a:spcBef>
              <a:spcAft>
                <a:spcPts val="0"/>
              </a:spcAft>
              <a:buSzPts val="1200"/>
              <a:buChar char="o"/>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0"/>
              </a:spcAft>
              <a:buSzPts val="1200"/>
              <a:buChar char="•"/>
              <a:defRPr/>
            </a:lvl9pPr>
          </a:lstStyle>
          <a:p/>
        </p:txBody>
      </p:sp>
      <p:sp>
        <p:nvSpPr>
          <p:cNvPr id="301" name="Google Shape;301;p50"/>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5">
  <p:cSld name="TITLE_ONLY_5">
    <p:spTree>
      <p:nvGrpSpPr>
        <p:cNvPr id="302" name="Shape 302"/>
        <p:cNvGrpSpPr/>
        <p:nvPr/>
      </p:nvGrpSpPr>
      <p:grpSpPr>
        <a:xfrm>
          <a:off x="0" y="0"/>
          <a:ext cx="0" cy="0"/>
          <a:chOff x="0" y="0"/>
          <a:chExt cx="0" cy="0"/>
        </a:xfrm>
      </p:grpSpPr>
      <p:sp>
        <p:nvSpPr>
          <p:cNvPr id="303" name="Google Shape;303;p51"/>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4" name="Google Shape;304;p51"/>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6"/>
          <p:cNvSpPr txBox="1"/>
          <p:nvPr>
            <p:ph type="title"/>
          </p:nvPr>
        </p:nvSpPr>
        <p:spPr>
          <a:xfrm>
            <a:off x="311700" y="199013"/>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6"/>
          <p:cNvSpPr txBox="1"/>
          <p:nvPr>
            <p:ph idx="1" type="body"/>
          </p:nvPr>
        </p:nvSpPr>
        <p:spPr>
          <a:xfrm>
            <a:off x="311775" y="957694"/>
            <a:ext cx="8520600" cy="3757200"/>
          </a:xfrm>
          <a:prstGeom prst="rect">
            <a:avLst/>
          </a:prstGeom>
        </p:spPr>
        <p:txBody>
          <a:bodyPr anchorCtr="0" anchor="t" bIns="91425" lIns="91425" spcFirstLastPara="1" rIns="91425" wrap="square" tIns="89150">
            <a:noAutofit/>
          </a:bodyPr>
          <a:lstStyle>
            <a:lvl1pPr indent="-317500" lvl="0" marL="457200" rtl="0">
              <a:spcBef>
                <a:spcPts val="0"/>
              </a:spcBef>
              <a:spcAft>
                <a:spcPts val="0"/>
              </a:spcAft>
              <a:buSzPts val="1400"/>
              <a:buChar char="●"/>
              <a:defRPr/>
            </a:lvl1pPr>
            <a:lvl2pPr indent="-298450" lvl="1" marL="914400" rtl="0">
              <a:spcBef>
                <a:spcPts val="600"/>
              </a:spcBef>
              <a:spcAft>
                <a:spcPts val="0"/>
              </a:spcAft>
              <a:buSzPts val="1100"/>
              <a:buChar char="●"/>
              <a:defRPr/>
            </a:lvl2pPr>
            <a:lvl3pPr indent="-292100" lvl="2" marL="1371600" rtl="0">
              <a:spcBef>
                <a:spcPts val="600"/>
              </a:spcBef>
              <a:spcAft>
                <a:spcPts val="0"/>
              </a:spcAft>
              <a:buSzPts val="10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40" name="Google Shape;40;p6"/>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6">
  <p:cSld name="TITLE_ONLY_6">
    <p:spTree>
      <p:nvGrpSpPr>
        <p:cNvPr id="305" name="Shape 305"/>
        <p:cNvGrpSpPr/>
        <p:nvPr/>
      </p:nvGrpSpPr>
      <p:grpSpPr>
        <a:xfrm>
          <a:off x="0" y="0"/>
          <a:ext cx="0" cy="0"/>
          <a:chOff x="0" y="0"/>
          <a:chExt cx="0" cy="0"/>
        </a:xfrm>
      </p:grpSpPr>
      <p:sp>
        <p:nvSpPr>
          <p:cNvPr id="306" name="Google Shape;306;p52"/>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7" name="Google Shape;307;p52"/>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7">
  <p:cSld name="TITLE_ONLY_7">
    <p:spTree>
      <p:nvGrpSpPr>
        <p:cNvPr id="308" name="Shape 308"/>
        <p:cNvGrpSpPr/>
        <p:nvPr/>
      </p:nvGrpSpPr>
      <p:grpSpPr>
        <a:xfrm>
          <a:off x="0" y="0"/>
          <a:ext cx="0" cy="0"/>
          <a:chOff x="0" y="0"/>
          <a:chExt cx="0" cy="0"/>
        </a:xfrm>
      </p:grpSpPr>
      <p:sp>
        <p:nvSpPr>
          <p:cNvPr id="309" name="Google Shape;309;p53"/>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0" name="Google Shape;310;p53"/>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8">
  <p:cSld name="TITLE_ONLY_8">
    <p:spTree>
      <p:nvGrpSpPr>
        <p:cNvPr id="311" name="Shape 311"/>
        <p:cNvGrpSpPr/>
        <p:nvPr/>
      </p:nvGrpSpPr>
      <p:grpSpPr>
        <a:xfrm>
          <a:off x="0" y="0"/>
          <a:ext cx="0" cy="0"/>
          <a:chOff x="0" y="0"/>
          <a:chExt cx="0" cy="0"/>
        </a:xfrm>
      </p:grpSpPr>
      <p:sp>
        <p:nvSpPr>
          <p:cNvPr id="312" name="Google Shape;312;p54"/>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54"/>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9">
  <p:cSld name="TITLE_ONLY_9">
    <p:spTree>
      <p:nvGrpSpPr>
        <p:cNvPr id="314" name="Shape 314"/>
        <p:cNvGrpSpPr/>
        <p:nvPr/>
      </p:nvGrpSpPr>
      <p:grpSpPr>
        <a:xfrm>
          <a:off x="0" y="0"/>
          <a:ext cx="0" cy="0"/>
          <a:chOff x="0" y="0"/>
          <a:chExt cx="0" cy="0"/>
        </a:xfrm>
      </p:grpSpPr>
      <p:sp>
        <p:nvSpPr>
          <p:cNvPr id="315" name="Google Shape;315;p55"/>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55"/>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0">
  <p:cSld name="TITLE_ONLY_10">
    <p:spTree>
      <p:nvGrpSpPr>
        <p:cNvPr id="317" name="Shape 317"/>
        <p:cNvGrpSpPr/>
        <p:nvPr/>
      </p:nvGrpSpPr>
      <p:grpSpPr>
        <a:xfrm>
          <a:off x="0" y="0"/>
          <a:ext cx="0" cy="0"/>
          <a:chOff x="0" y="0"/>
          <a:chExt cx="0" cy="0"/>
        </a:xfrm>
      </p:grpSpPr>
      <p:sp>
        <p:nvSpPr>
          <p:cNvPr id="318" name="Google Shape;318;p56"/>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9" name="Google Shape;319;p56"/>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Diagram 1">
  <p:cSld name="Text + Diagram_1">
    <p:spTree>
      <p:nvGrpSpPr>
        <p:cNvPr id="320" name="Shape 320"/>
        <p:cNvGrpSpPr/>
        <p:nvPr/>
      </p:nvGrpSpPr>
      <p:grpSpPr>
        <a:xfrm>
          <a:off x="0" y="0"/>
          <a:ext cx="0" cy="0"/>
          <a:chOff x="0" y="0"/>
          <a:chExt cx="0" cy="0"/>
        </a:xfrm>
      </p:grpSpPr>
      <p:sp>
        <p:nvSpPr>
          <p:cNvPr id="321" name="Google Shape;321;p57"/>
          <p:cNvSpPr/>
          <p:nvPr/>
        </p:nvSpPr>
        <p:spPr>
          <a:xfrm>
            <a:off x="-108347" y="-128587"/>
            <a:ext cx="4307700" cy="5355300"/>
          </a:xfrm>
          <a:prstGeom prst="rect">
            <a:avLst/>
          </a:prstGeom>
          <a:solidFill>
            <a:srgbClr val="272F3F"/>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22" name="Google Shape;322;p57"/>
          <p:cNvSpPr txBox="1"/>
          <p:nvPr>
            <p:ph idx="1" type="body"/>
          </p:nvPr>
        </p:nvSpPr>
        <p:spPr>
          <a:xfrm>
            <a:off x="787660" y="699581"/>
            <a:ext cx="2414700" cy="10632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FCFCFC"/>
              </a:buClr>
              <a:buSzPts val="2100"/>
              <a:buFont typeface="Arial"/>
              <a:buNone/>
              <a:defRPr b="1" i="0" sz="2100" u="none" cap="none" strike="noStrike">
                <a:solidFill>
                  <a:srgbClr val="FCFCFC"/>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23" name="Google Shape;323;p57"/>
          <p:cNvSpPr txBox="1"/>
          <p:nvPr>
            <p:ph idx="2" type="body"/>
          </p:nvPr>
        </p:nvSpPr>
        <p:spPr>
          <a:xfrm>
            <a:off x="793934" y="1924619"/>
            <a:ext cx="2344200" cy="562200"/>
          </a:xfrm>
          <a:prstGeom prst="rect">
            <a:avLst/>
          </a:prstGeom>
          <a:noFill/>
          <a:ln>
            <a:noFill/>
          </a:ln>
        </p:spPr>
        <p:txBody>
          <a:bodyPr anchorCtr="0" anchor="t" bIns="34275" lIns="68575" spcFirstLastPara="1" rIns="68575" wrap="square" tIns="34275">
            <a:no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24" name="Google Shape;324;p57"/>
          <p:cNvSpPr txBox="1"/>
          <p:nvPr>
            <p:ph idx="3" type="body"/>
          </p:nvPr>
        </p:nvSpPr>
        <p:spPr>
          <a:xfrm>
            <a:off x="793934" y="2782663"/>
            <a:ext cx="2344200" cy="562200"/>
          </a:xfrm>
          <a:prstGeom prst="rect">
            <a:avLst/>
          </a:prstGeom>
          <a:noFill/>
          <a:ln>
            <a:noFill/>
          </a:ln>
        </p:spPr>
        <p:txBody>
          <a:bodyPr anchorCtr="0" anchor="t" bIns="34275" lIns="68575" spcFirstLastPara="1" rIns="68575" wrap="square" tIns="34275">
            <a:no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25" name="Google Shape;325;p57"/>
          <p:cNvSpPr txBox="1"/>
          <p:nvPr>
            <p:ph idx="4" type="body"/>
          </p:nvPr>
        </p:nvSpPr>
        <p:spPr>
          <a:xfrm>
            <a:off x="793934" y="3629473"/>
            <a:ext cx="2344200" cy="562200"/>
          </a:xfrm>
          <a:prstGeom prst="rect">
            <a:avLst/>
          </a:prstGeom>
          <a:noFill/>
          <a:ln>
            <a:noFill/>
          </a:ln>
        </p:spPr>
        <p:txBody>
          <a:bodyPr anchorCtr="0" anchor="t" bIns="34275" lIns="68575" spcFirstLastPara="1" rIns="68575" wrap="square" tIns="34275">
            <a:no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26" name="Google Shape;326;p57"/>
          <p:cNvSpPr/>
          <p:nvPr>
            <p:ph idx="5" type="pic"/>
          </p:nvPr>
        </p:nvSpPr>
        <p:spPr>
          <a:xfrm>
            <a:off x="4809492" y="784820"/>
            <a:ext cx="3801600" cy="3388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Diagram 2">
  <p:cSld name="Text + Diagram_2">
    <p:spTree>
      <p:nvGrpSpPr>
        <p:cNvPr id="327" name="Shape 327"/>
        <p:cNvGrpSpPr/>
        <p:nvPr/>
      </p:nvGrpSpPr>
      <p:grpSpPr>
        <a:xfrm>
          <a:off x="0" y="0"/>
          <a:ext cx="0" cy="0"/>
          <a:chOff x="0" y="0"/>
          <a:chExt cx="0" cy="0"/>
        </a:xfrm>
      </p:grpSpPr>
      <p:sp>
        <p:nvSpPr>
          <p:cNvPr id="328" name="Google Shape;328;p58"/>
          <p:cNvSpPr/>
          <p:nvPr/>
        </p:nvSpPr>
        <p:spPr>
          <a:xfrm>
            <a:off x="-108347" y="-128587"/>
            <a:ext cx="4307700" cy="5355300"/>
          </a:xfrm>
          <a:prstGeom prst="rect">
            <a:avLst/>
          </a:prstGeom>
          <a:solidFill>
            <a:srgbClr val="272F3F"/>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29" name="Google Shape;329;p58"/>
          <p:cNvSpPr txBox="1"/>
          <p:nvPr>
            <p:ph idx="1" type="body"/>
          </p:nvPr>
        </p:nvSpPr>
        <p:spPr>
          <a:xfrm>
            <a:off x="787660" y="699581"/>
            <a:ext cx="2414700" cy="10632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FCFCFC"/>
              </a:buClr>
              <a:buSzPts val="2100"/>
              <a:buFont typeface="Arial"/>
              <a:buNone/>
              <a:defRPr b="1" i="0" sz="2100" u="none" cap="none" strike="noStrike">
                <a:solidFill>
                  <a:srgbClr val="FCFCFC"/>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0" name="Google Shape;330;p58"/>
          <p:cNvSpPr txBox="1"/>
          <p:nvPr>
            <p:ph idx="2" type="body"/>
          </p:nvPr>
        </p:nvSpPr>
        <p:spPr>
          <a:xfrm>
            <a:off x="793934" y="1924619"/>
            <a:ext cx="2344200" cy="562200"/>
          </a:xfrm>
          <a:prstGeom prst="rect">
            <a:avLst/>
          </a:prstGeom>
          <a:noFill/>
          <a:ln>
            <a:noFill/>
          </a:ln>
        </p:spPr>
        <p:txBody>
          <a:bodyPr anchorCtr="0" anchor="t" bIns="34275" lIns="68575" spcFirstLastPara="1" rIns="68575" wrap="square" tIns="34275">
            <a:no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1" name="Google Shape;331;p58"/>
          <p:cNvSpPr txBox="1"/>
          <p:nvPr>
            <p:ph idx="3" type="body"/>
          </p:nvPr>
        </p:nvSpPr>
        <p:spPr>
          <a:xfrm>
            <a:off x="793934" y="2782663"/>
            <a:ext cx="2344200" cy="562200"/>
          </a:xfrm>
          <a:prstGeom prst="rect">
            <a:avLst/>
          </a:prstGeom>
          <a:noFill/>
          <a:ln>
            <a:noFill/>
          </a:ln>
        </p:spPr>
        <p:txBody>
          <a:bodyPr anchorCtr="0" anchor="t" bIns="34275" lIns="68575" spcFirstLastPara="1" rIns="68575" wrap="square" tIns="34275">
            <a:no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2" name="Google Shape;332;p58"/>
          <p:cNvSpPr txBox="1"/>
          <p:nvPr>
            <p:ph idx="4" type="body"/>
          </p:nvPr>
        </p:nvSpPr>
        <p:spPr>
          <a:xfrm>
            <a:off x="793934" y="3629473"/>
            <a:ext cx="2344200" cy="562200"/>
          </a:xfrm>
          <a:prstGeom prst="rect">
            <a:avLst/>
          </a:prstGeom>
          <a:noFill/>
          <a:ln>
            <a:noFill/>
          </a:ln>
        </p:spPr>
        <p:txBody>
          <a:bodyPr anchorCtr="0" anchor="t" bIns="34275" lIns="68575" spcFirstLastPara="1" rIns="68575" wrap="square" tIns="34275">
            <a:no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3" name="Google Shape;333;p58"/>
          <p:cNvSpPr/>
          <p:nvPr>
            <p:ph idx="5" type="pic"/>
          </p:nvPr>
        </p:nvSpPr>
        <p:spPr>
          <a:xfrm>
            <a:off x="4809492" y="784820"/>
            <a:ext cx="3801600" cy="33885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Diagram 3">
  <p:cSld name="Text + Diagram_3">
    <p:spTree>
      <p:nvGrpSpPr>
        <p:cNvPr id="334" name="Shape 334"/>
        <p:cNvGrpSpPr/>
        <p:nvPr/>
      </p:nvGrpSpPr>
      <p:grpSpPr>
        <a:xfrm>
          <a:off x="0" y="0"/>
          <a:ext cx="0" cy="0"/>
          <a:chOff x="0" y="0"/>
          <a:chExt cx="0" cy="0"/>
        </a:xfrm>
      </p:grpSpPr>
      <p:sp>
        <p:nvSpPr>
          <p:cNvPr id="335" name="Google Shape;335;p59"/>
          <p:cNvSpPr/>
          <p:nvPr/>
        </p:nvSpPr>
        <p:spPr>
          <a:xfrm>
            <a:off x="-108347" y="-128587"/>
            <a:ext cx="4307700" cy="5355300"/>
          </a:xfrm>
          <a:prstGeom prst="rect">
            <a:avLst/>
          </a:prstGeom>
          <a:solidFill>
            <a:srgbClr val="272F3F"/>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6" name="Google Shape;336;p59"/>
          <p:cNvSpPr txBox="1"/>
          <p:nvPr>
            <p:ph idx="1" type="body"/>
          </p:nvPr>
        </p:nvSpPr>
        <p:spPr>
          <a:xfrm>
            <a:off x="787660" y="699581"/>
            <a:ext cx="2414700" cy="10632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FCFCFC"/>
              </a:buClr>
              <a:buSzPts val="2100"/>
              <a:buFont typeface="Arial"/>
              <a:buNone/>
              <a:defRPr b="1" i="0" sz="2100" u="none" cap="none" strike="noStrike">
                <a:solidFill>
                  <a:srgbClr val="FCFCFC"/>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7" name="Google Shape;337;p59"/>
          <p:cNvSpPr txBox="1"/>
          <p:nvPr>
            <p:ph idx="2" type="body"/>
          </p:nvPr>
        </p:nvSpPr>
        <p:spPr>
          <a:xfrm>
            <a:off x="793934" y="1924619"/>
            <a:ext cx="2344200" cy="562200"/>
          </a:xfrm>
          <a:prstGeom prst="rect">
            <a:avLst/>
          </a:prstGeom>
          <a:noFill/>
          <a:ln>
            <a:noFill/>
          </a:ln>
        </p:spPr>
        <p:txBody>
          <a:bodyPr anchorCtr="0" anchor="t" bIns="34275" lIns="68575" spcFirstLastPara="1" rIns="68575" wrap="square" tIns="34275">
            <a:no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8" name="Google Shape;338;p59"/>
          <p:cNvSpPr txBox="1"/>
          <p:nvPr>
            <p:ph idx="3" type="body"/>
          </p:nvPr>
        </p:nvSpPr>
        <p:spPr>
          <a:xfrm>
            <a:off x="793934" y="2782663"/>
            <a:ext cx="2344200" cy="562200"/>
          </a:xfrm>
          <a:prstGeom prst="rect">
            <a:avLst/>
          </a:prstGeom>
          <a:noFill/>
          <a:ln>
            <a:noFill/>
          </a:ln>
        </p:spPr>
        <p:txBody>
          <a:bodyPr anchorCtr="0" anchor="t" bIns="34275" lIns="68575" spcFirstLastPara="1" rIns="68575" wrap="square" tIns="34275">
            <a:no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9" name="Google Shape;339;p59"/>
          <p:cNvSpPr txBox="1"/>
          <p:nvPr>
            <p:ph idx="4" type="body"/>
          </p:nvPr>
        </p:nvSpPr>
        <p:spPr>
          <a:xfrm>
            <a:off x="793934" y="3629473"/>
            <a:ext cx="2344200" cy="562200"/>
          </a:xfrm>
          <a:prstGeom prst="rect">
            <a:avLst/>
          </a:prstGeom>
          <a:noFill/>
          <a:ln>
            <a:noFill/>
          </a:ln>
        </p:spPr>
        <p:txBody>
          <a:bodyPr anchorCtr="0" anchor="t" bIns="34275" lIns="68575" spcFirstLastPara="1" rIns="68575" wrap="square" tIns="34275">
            <a:no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0" name="Google Shape;340;p59"/>
          <p:cNvSpPr/>
          <p:nvPr>
            <p:ph idx="5" type="pic"/>
          </p:nvPr>
        </p:nvSpPr>
        <p:spPr>
          <a:xfrm>
            <a:off x="4809492" y="784820"/>
            <a:ext cx="3801600" cy="33885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general content">
    <p:spTree>
      <p:nvGrpSpPr>
        <p:cNvPr id="341" name="Shape 341"/>
        <p:cNvGrpSpPr/>
        <p:nvPr/>
      </p:nvGrpSpPr>
      <p:grpSpPr>
        <a:xfrm>
          <a:off x="0" y="0"/>
          <a:ext cx="0" cy="0"/>
          <a:chOff x="0" y="0"/>
          <a:chExt cx="0" cy="0"/>
        </a:xfrm>
      </p:grpSpPr>
      <p:pic>
        <p:nvPicPr>
          <p:cNvPr id="342" name="Google Shape;342;p60"/>
          <p:cNvPicPr preferRelativeResize="0"/>
          <p:nvPr/>
        </p:nvPicPr>
        <p:blipFill rotWithShape="1">
          <a:blip r:embed="rId2">
            <a:alphaModFix/>
          </a:blip>
          <a:srcRect b="0" l="0" r="0" t="0"/>
          <a:stretch/>
        </p:blipFill>
        <p:spPr>
          <a:xfrm>
            <a:off x="8105775" y="4773216"/>
            <a:ext cx="731044" cy="227409"/>
          </a:xfrm>
          <a:prstGeom prst="rect">
            <a:avLst/>
          </a:prstGeom>
          <a:noFill/>
          <a:ln>
            <a:noFill/>
          </a:ln>
        </p:spPr>
      </p:pic>
      <p:sp>
        <p:nvSpPr>
          <p:cNvPr id="343" name="Google Shape;343;p60"/>
          <p:cNvSpPr txBox="1"/>
          <p:nvPr/>
        </p:nvSpPr>
        <p:spPr>
          <a:xfrm>
            <a:off x="2925366" y="1693069"/>
            <a:ext cx="138300" cy="276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44" name="Google Shape;344;p60"/>
          <p:cNvSpPr txBox="1"/>
          <p:nvPr>
            <p:ph type="title"/>
          </p:nvPr>
        </p:nvSpPr>
        <p:spPr>
          <a:xfrm>
            <a:off x="628650" y="356748"/>
            <a:ext cx="7886700" cy="389100"/>
          </a:xfrm>
          <a:prstGeom prst="rect">
            <a:avLst/>
          </a:prstGeom>
          <a:noFill/>
          <a:ln>
            <a:noFill/>
          </a:ln>
        </p:spPr>
        <p:txBody>
          <a:bodyPr anchorCtr="0" anchor="t" bIns="34275" lIns="68575" spcFirstLastPara="1" rIns="68575" wrap="square" tIns="34275">
            <a:normAutofit/>
          </a:bodyPr>
          <a:lstStyle>
            <a:lvl1pPr lvl="0" marR="0" algn="ctr">
              <a:lnSpc>
                <a:spcPct val="90000"/>
              </a:lnSpc>
              <a:spcBef>
                <a:spcPts val="0"/>
              </a:spcBef>
              <a:spcAft>
                <a:spcPts val="0"/>
              </a:spcAft>
              <a:buSzPts val="2400"/>
              <a:buNone/>
              <a:defRPr b="0" i="0" sz="2500" u="none" cap="none" strike="noStrike">
                <a:solidFill>
                  <a:srgbClr val="4C8AD6"/>
                </a:solidFill>
                <a:latin typeface="Lato Light"/>
                <a:ea typeface="Lato Light"/>
                <a:cs typeface="Lato Light"/>
                <a:sym typeface="Lato Light"/>
              </a:defRPr>
            </a:lvl1pPr>
            <a:lvl2pPr lvl="1" marR="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345" name="Google Shape;345;p60"/>
          <p:cNvSpPr txBox="1"/>
          <p:nvPr>
            <p:ph idx="1" type="body"/>
          </p:nvPr>
        </p:nvSpPr>
        <p:spPr>
          <a:xfrm>
            <a:off x="628650" y="1921767"/>
            <a:ext cx="3894000" cy="2871900"/>
          </a:xfrm>
          <a:prstGeom prst="rect">
            <a:avLst/>
          </a:prstGeom>
          <a:noFill/>
          <a:ln>
            <a:noFill/>
          </a:ln>
        </p:spPr>
        <p:txBody>
          <a:bodyPr anchorCtr="0" anchor="t" bIns="34275" lIns="68575" spcFirstLastPara="1" rIns="68575" wrap="square" tIns="34275">
            <a:normAutofit/>
          </a:bodyPr>
          <a:lstStyle>
            <a:lvl1pPr indent="-228600" lvl="0" marL="457200" marR="0" algn="l">
              <a:lnSpc>
                <a:spcPct val="15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298450" lvl="1" marL="914400" marR="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2pPr>
            <a:lvl3pPr indent="-298450" lvl="2" marL="1371600" marR="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3pPr>
            <a:lvl4pPr indent="-298450" lvl="3" marL="1828800" marR="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4pPr>
            <a:lvl5pPr indent="-298450" lvl="4" marL="2286000" marR="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6" name="Google Shape;346;p60"/>
          <p:cNvSpPr txBox="1"/>
          <p:nvPr>
            <p:ph idx="2" type="body"/>
          </p:nvPr>
        </p:nvSpPr>
        <p:spPr>
          <a:xfrm>
            <a:off x="628650" y="1558105"/>
            <a:ext cx="3894600" cy="261000"/>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rgbClr val="4C8AD6"/>
              </a:buClr>
              <a:buSzPts val="1500"/>
              <a:buFont typeface="Arial"/>
              <a:buNone/>
              <a:defRPr b="1" i="0" sz="1500" u="none" cap="none" strike="noStrike">
                <a:solidFill>
                  <a:srgbClr val="4C8AD6"/>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7" name="Google Shape;347;p60"/>
          <p:cNvSpPr txBox="1"/>
          <p:nvPr>
            <p:ph idx="3" type="body"/>
          </p:nvPr>
        </p:nvSpPr>
        <p:spPr>
          <a:xfrm>
            <a:off x="5537039" y="1558105"/>
            <a:ext cx="2388900" cy="261000"/>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rgbClr val="4C8AD6"/>
              </a:buClr>
              <a:buSzPts val="1500"/>
              <a:buFont typeface="Arial"/>
              <a:buNone/>
              <a:defRPr b="1" i="0" sz="1500" u="none" cap="none" strike="noStrike">
                <a:solidFill>
                  <a:srgbClr val="4C8AD6"/>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8" name="Google Shape;348;p60"/>
          <p:cNvSpPr txBox="1"/>
          <p:nvPr>
            <p:ph idx="4" type="body"/>
          </p:nvPr>
        </p:nvSpPr>
        <p:spPr>
          <a:xfrm>
            <a:off x="5537039" y="1954476"/>
            <a:ext cx="2388900" cy="261000"/>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rgbClr val="4C8AD6"/>
              </a:buClr>
              <a:buSzPts val="1400"/>
              <a:buFont typeface="Arial"/>
              <a:buNone/>
              <a:defRPr b="1" i="0" sz="1400" u="none" cap="none" strike="noStrike">
                <a:solidFill>
                  <a:srgbClr val="4C8AD6"/>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9" name="Google Shape;349;p60"/>
          <p:cNvSpPr txBox="1"/>
          <p:nvPr>
            <p:ph idx="5" type="body"/>
          </p:nvPr>
        </p:nvSpPr>
        <p:spPr>
          <a:xfrm>
            <a:off x="5537039" y="2334141"/>
            <a:ext cx="2388900" cy="261000"/>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rgbClr val="4C8AD6"/>
              </a:buClr>
              <a:buSzPts val="1200"/>
              <a:buFont typeface="Arial"/>
              <a:buNone/>
              <a:defRPr b="1" i="0" sz="1200" u="none" cap="none" strike="noStrike">
                <a:solidFill>
                  <a:srgbClr val="4C8AD6"/>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0" name="Google Shape;350;p60"/>
          <p:cNvSpPr txBox="1"/>
          <p:nvPr>
            <p:ph idx="6" type="body"/>
          </p:nvPr>
        </p:nvSpPr>
        <p:spPr>
          <a:xfrm>
            <a:off x="5537039" y="2713806"/>
            <a:ext cx="2182500" cy="298200"/>
          </a:xfrm>
          <a:prstGeom prst="rect">
            <a:avLst/>
          </a:prstGeom>
          <a:noFill/>
          <a:ln>
            <a:noFill/>
          </a:ln>
        </p:spPr>
        <p:txBody>
          <a:bodyPr anchorCtr="0" anchor="t" bIns="34275" lIns="68575" spcFirstLastPara="1" rIns="68575" wrap="square" tIns="34275">
            <a:normAutofit/>
          </a:bodyPr>
          <a:lstStyle>
            <a:lvl1pPr indent="-228600" lvl="0" marL="457200" marR="0" algn="l">
              <a:lnSpc>
                <a:spcPct val="150000"/>
              </a:lnSpc>
              <a:spcBef>
                <a:spcPts val="800"/>
              </a:spcBef>
              <a:spcAft>
                <a:spcPts val="0"/>
              </a:spcAft>
              <a:buClr>
                <a:schemeClr val="dk1"/>
              </a:buClr>
              <a:buSzPts val="1100"/>
              <a:buFont typeface="Arial"/>
              <a:buNone/>
              <a:defRPr b="0" i="0" sz="1100" u="none" cap="none" strike="noStrike">
                <a:solidFill>
                  <a:schemeClr val="dk1"/>
                </a:solidFill>
                <a:latin typeface="Lato Light"/>
                <a:ea typeface="Lato Light"/>
                <a:cs typeface="Lato Light"/>
                <a:sym typeface="Lato Light"/>
              </a:defRPr>
            </a:lvl1pPr>
            <a:lvl2pPr indent="-298450" lvl="1" marL="914400" marR="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2pPr>
            <a:lvl3pPr indent="-298450" lvl="2" marL="1371600" marR="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3pPr>
            <a:lvl4pPr indent="-298450" lvl="3" marL="1828800" marR="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4pPr>
            <a:lvl5pPr indent="-298450" lvl="4" marL="2286000" marR="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Lato Light"/>
                <a:ea typeface="Lato Light"/>
                <a:cs typeface="Lato Light"/>
                <a:sym typeface="Lato Light"/>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1">
  <p:cSld name="TITLE_ONLY_11">
    <p:spTree>
      <p:nvGrpSpPr>
        <p:cNvPr id="351" name="Shape 351"/>
        <p:cNvGrpSpPr/>
        <p:nvPr/>
      </p:nvGrpSpPr>
      <p:grpSpPr>
        <a:xfrm>
          <a:off x="0" y="0"/>
          <a:ext cx="0" cy="0"/>
          <a:chOff x="0" y="0"/>
          <a:chExt cx="0" cy="0"/>
        </a:xfrm>
      </p:grpSpPr>
      <p:sp>
        <p:nvSpPr>
          <p:cNvPr id="352" name="Google Shape;352;p61"/>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3" name="Google Shape;353;p61"/>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7"/>
          <p:cNvSpPr txBox="1"/>
          <p:nvPr>
            <p:ph type="title"/>
          </p:nvPr>
        </p:nvSpPr>
        <p:spPr>
          <a:xfrm>
            <a:off x="311700" y="199013"/>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7"/>
          <p:cNvSpPr txBox="1"/>
          <p:nvPr>
            <p:ph idx="1" type="body"/>
          </p:nvPr>
        </p:nvSpPr>
        <p:spPr>
          <a:xfrm>
            <a:off x="311700" y="957694"/>
            <a:ext cx="3981000" cy="3757200"/>
          </a:xfrm>
          <a:prstGeom prst="rect">
            <a:avLst/>
          </a:prstGeom>
        </p:spPr>
        <p:txBody>
          <a:bodyPr anchorCtr="0" anchor="t" bIns="91425" lIns="91425" spcFirstLastPara="1" rIns="91425" wrap="square" tIns="89150">
            <a:noAutofit/>
          </a:bodyPr>
          <a:lstStyle>
            <a:lvl1pPr indent="-317500" lvl="0" marL="457200" rtl="0">
              <a:spcBef>
                <a:spcPts val="0"/>
              </a:spcBef>
              <a:spcAft>
                <a:spcPts val="0"/>
              </a:spcAft>
              <a:buSzPts val="1400"/>
              <a:buChar char="●"/>
              <a:defRPr sz="1400"/>
            </a:lvl1pPr>
            <a:lvl2pPr indent="-304800" lvl="1" marL="914400" rtl="0">
              <a:spcBef>
                <a:spcPts val="6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
              <a:defRPr sz="1200"/>
            </a:lvl4pPr>
            <a:lvl5pPr indent="-304800" lvl="4" marL="2286000" rtl="0">
              <a:spcBef>
                <a:spcPts val="600"/>
              </a:spcBef>
              <a:spcAft>
                <a:spcPts val="0"/>
              </a:spcAft>
              <a:buSzPts val="1200"/>
              <a:buChar char="●"/>
              <a:defRPr sz="1200"/>
            </a:lvl5pPr>
            <a:lvl6pPr indent="-304800" lvl="5" marL="2743200" rtl="0">
              <a:spcBef>
                <a:spcPts val="600"/>
              </a:spcBef>
              <a:spcAft>
                <a:spcPts val="0"/>
              </a:spcAft>
              <a:buSzPts val="1200"/>
              <a:buChar char="●"/>
              <a:defRPr sz="1200"/>
            </a:lvl6pPr>
            <a:lvl7pPr indent="-304800" lvl="6" marL="3200400" rtl="0">
              <a:spcBef>
                <a:spcPts val="600"/>
              </a:spcBef>
              <a:spcAft>
                <a:spcPts val="0"/>
              </a:spcAft>
              <a:buSzPts val="1200"/>
              <a:buChar char="●"/>
              <a:defRPr sz="1200"/>
            </a:lvl7pPr>
            <a:lvl8pPr indent="-304800" lvl="7" marL="3657600" rtl="0">
              <a:spcBef>
                <a:spcPts val="600"/>
              </a:spcBef>
              <a:spcAft>
                <a:spcPts val="0"/>
              </a:spcAft>
              <a:buSzPts val="1200"/>
              <a:buChar char="●"/>
              <a:defRPr sz="1200"/>
            </a:lvl8pPr>
            <a:lvl9pPr indent="-304800" lvl="8" marL="4114800" rtl="0">
              <a:spcBef>
                <a:spcPts val="600"/>
              </a:spcBef>
              <a:spcAft>
                <a:spcPts val="600"/>
              </a:spcAft>
              <a:buSzPts val="1200"/>
              <a:buChar char="●"/>
              <a:defRPr sz="1200"/>
            </a:lvl9pPr>
          </a:lstStyle>
          <a:p/>
        </p:txBody>
      </p:sp>
      <p:sp>
        <p:nvSpPr>
          <p:cNvPr id="44" name="Google Shape;44;p7"/>
          <p:cNvSpPr txBox="1"/>
          <p:nvPr>
            <p:ph idx="2" type="body"/>
          </p:nvPr>
        </p:nvSpPr>
        <p:spPr>
          <a:xfrm>
            <a:off x="4572000" y="957694"/>
            <a:ext cx="3981000" cy="3757200"/>
          </a:xfrm>
          <a:prstGeom prst="rect">
            <a:avLst/>
          </a:prstGeom>
        </p:spPr>
        <p:txBody>
          <a:bodyPr anchorCtr="0" anchor="t" bIns="91425" lIns="91425" spcFirstLastPara="1" rIns="91425" wrap="square" tIns="89150">
            <a:noAutofit/>
          </a:bodyPr>
          <a:lstStyle>
            <a:lvl1pPr indent="-317500" lvl="0" marL="457200" rtl="0">
              <a:spcBef>
                <a:spcPts val="0"/>
              </a:spcBef>
              <a:spcAft>
                <a:spcPts val="0"/>
              </a:spcAft>
              <a:buSzPts val="1400"/>
              <a:buChar char="●"/>
              <a:defRPr sz="1400"/>
            </a:lvl1pPr>
            <a:lvl2pPr indent="-304800" lvl="1" marL="914400" rtl="0">
              <a:spcBef>
                <a:spcPts val="6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
              <a:defRPr sz="1200"/>
            </a:lvl4pPr>
            <a:lvl5pPr indent="-304800" lvl="4" marL="2286000" rtl="0">
              <a:spcBef>
                <a:spcPts val="600"/>
              </a:spcBef>
              <a:spcAft>
                <a:spcPts val="0"/>
              </a:spcAft>
              <a:buSzPts val="1200"/>
              <a:buChar char="●"/>
              <a:defRPr sz="1200"/>
            </a:lvl5pPr>
            <a:lvl6pPr indent="-304800" lvl="5" marL="2743200" rtl="0">
              <a:spcBef>
                <a:spcPts val="600"/>
              </a:spcBef>
              <a:spcAft>
                <a:spcPts val="0"/>
              </a:spcAft>
              <a:buSzPts val="1200"/>
              <a:buChar char="●"/>
              <a:defRPr sz="1200"/>
            </a:lvl6pPr>
            <a:lvl7pPr indent="-304800" lvl="6" marL="3200400" rtl="0">
              <a:spcBef>
                <a:spcPts val="600"/>
              </a:spcBef>
              <a:spcAft>
                <a:spcPts val="0"/>
              </a:spcAft>
              <a:buSzPts val="1200"/>
              <a:buChar char="●"/>
              <a:defRPr sz="1200"/>
            </a:lvl7pPr>
            <a:lvl8pPr indent="-304800" lvl="7" marL="3657600" rtl="0">
              <a:spcBef>
                <a:spcPts val="600"/>
              </a:spcBef>
              <a:spcAft>
                <a:spcPts val="0"/>
              </a:spcAft>
              <a:buSzPts val="1200"/>
              <a:buChar char="●"/>
              <a:defRPr sz="1200"/>
            </a:lvl8pPr>
            <a:lvl9pPr indent="-304800" lvl="8" marL="4114800" rtl="0">
              <a:spcBef>
                <a:spcPts val="600"/>
              </a:spcBef>
              <a:spcAft>
                <a:spcPts val="600"/>
              </a:spcAft>
              <a:buSzPts val="1200"/>
              <a:buChar char="●"/>
              <a:defRPr sz="1200"/>
            </a:lvl9pPr>
          </a:lstStyle>
          <a:p/>
        </p:txBody>
      </p:sp>
      <p:sp>
        <p:nvSpPr>
          <p:cNvPr id="45" name="Google Shape;45;p7"/>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a:t>
            </a:r>
            <a:r>
              <a:rPr lang="en"/>
              <a:t>2</a:t>
            </a:r>
            <a:r>
              <a:rPr lang="en"/>
              <a:t> Domino Data Lab, Inc.   |   </a:t>
            </a: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2">
  <p:cSld name="TITLE_ONLY_12">
    <p:spTree>
      <p:nvGrpSpPr>
        <p:cNvPr id="354" name="Shape 354"/>
        <p:cNvGrpSpPr/>
        <p:nvPr/>
      </p:nvGrpSpPr>
      <p:grpSpPr>
        <a:xfrm>
          <a:off x="0" y="0"/>
          <a:ext cx="0" cy="0"/>
          <a:chOff x="0" y="0"/>
          <a:chExt cx="0" cy="0"/>
        </a:xfrm>
      </p:grpSpPr>
      <p:sp>
        <p:nvSpPr>
          <p:cNvPr id="355" name="Google Shape;355;p62"/>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6" name="Google Shape;356;p62"/>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3">
  <p:cSld name="TITLE_ONLY_13">
    <p:spTree>
      <p:nvGrpSpPr>
        <p:cNvPr id="357" name="Shape 357"/>
        <p:cNvGrpSpPr/>
        <p:nvPr/>
      </p:nvGrpSpPr>
      <p:grpSpPr>
        <a:xfrm>
          <a:off x="0" y="0"/>
          <a:ext cx="0" cy="0"/>
          <a:chOff x="0" y="0"/>
          <a:chExt cx="0" cy="0"/>
        </a:xfrm>
      </p:grpSpPr>
      <p:sp>
        <p:nvSpPr>
          <p:cNvPr id="358" name="Google Shape;358;p63"/>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9" name="Google Shape;359;p63"/>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worl">
  <p:cSld name="TITLE_1_1_1_2">
    <p:bg>
      <p:bgPr>
        <a:solidFill>
          <a:srgbClr val="052C5A">
            <a:alpha val="85470"/>
          </a:srgbClr>
        </a:solidFill>
      </p:bgPr>
    </p:bg>
    <p:spTree>
      <p:nvGrpSpPr>
        <p:cNvPr id="360" name="Shape 360"/>
        <p:cNvGrpSpPr/>
        <p:nvPr/>
      </p:nvGrpSpPr>
      <p:grpSpPr>
        <a:xfrm>
          <a:off x="0" y="0"/>
          <a:ext cx="0" cy="0"/>
          <a:chOff x="0" y="0"/>
          <a:chExt cx="0" cy="0"/>
        </a:xfrm>
      </p:grpSpPr>
      <p:pic>
        <p:nvPicPr>
          <p:cNvPr id="361" name="Google Shape;361;p64"/>
          <p:cNvPicPr preferRelativeResize="0"/>
          <p:nvPr/>
        </p:nvPicPr>
        <p:blipFill>
          <a:blip r:embed="rId2">
            <a:alphaModFix/>
          </a:blip>
          <a:stretch>
            <a:fillRect/>
          </a:stretch>
        </p:blipFill>
        <p:spPr>
          <a:xfrm>
            <a:off x="0" y="1"/>
            <a:ext cx="9144024" cy="5143500"/>
          </a:xfrm>
          <a:prstGeom prst="rect">
            <a:avLst/>
          </a:prstGeom>
          <a:noFill/>
          <a:ln>
            <a:noFill/>
          </a:ln>
        </p:spPr>
      </p:pic>
      <p:sp>
        <p:nvSpPr>
          <p:cNvPr id="362" name="Google Shape;362;p64"/>
          <p:cNvSpPr txBox="1"/>
          <p:nvPr>
            <p:ph idx="12" type="sldNum"/>
          </p:nvPr>
        </p:nvSpPr>
        <p:spPr>
          <a:xfrm>
            <a:off x="8472458" y="5214073"/>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pic>
        <p:nvPicPr>
          <p:cNvPr id="363" name="Google Shape;363;p64"/>
          <p:cNvPicPr preferRelativeResize="0"/>
          <p:nvPr/>
        </p:nvPicPr>
        <p:blipFill rotWithShape="1">
          <a:blip r:embed="rId3">
            <a:alphaModFix/>
          </a:blip>
          <a:srcRect b="0" l="0" r="0" t="0"/>
          <a:stretch/>
        </p:blipFill>
        <p:spPr>
          <a:xfrm>
            <a:off x="7712081" y="338494"/>
            <a:ext cx="1120968" cy="349444"/>
          </a:xfrm>
          <a:prstGeom prst="rect">
            <a:avLst/>
          </a:prstGeom>
          <a:noFill/>
          <a:ln>
            <a:noFill/>
          </a:ln>
        </p:spPr>
      </p:pic>
      <p:sp>
        <p:nvSpPr>
          <p:cNvPr id="364" name="Google Shape;364;p64"/>
          <p:cNvSpPr txBox="1"/>
          <p:nvPr>
            <p:ph type="ctrTitle"/>
          </p:nvPr>
        </p:nvSpPr>
        <p:spPr>
          <a:xfrm>
            <a:off x="466344" y="1182739"/>
            <a:ext cx="8189400" cy="12261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200"/>
              <a:buNone/>
              <a:defRPr sz="3200">
                <a:solidFill>
                  <a:srgbClr val="FFFFFF"/>
                </a:solidFill>
              </a:defRPr>
            </a:lvl2pPr>
            <a:lvl3pPr lvl="2">
              <a:spcBef>
                <a:spcPts val="0"/>
              </a:spcBef>
              <a:spcAft>
                <a:spcPts val="0"/>
              </a:spcAft>
              <a:buClr>
                <a:srgbClr val="FFFFFF"/>
              </a:buClr>
              <a:buSzPts val="3200"/>
              <a:buNone/>
              <a:defRPr sz="3200">
                <a:solidFill>
                  <a:srgbClr val="FFFFFF"/>
                </a:solidFill>
              </a:defRPr>
            </a:lvl3pPr>
            <a:lvl4pPr lvl="3">
              <a:spcBef>
                <a:spcPts val="0"/>
              </a:spcBef>
              <a:spcAft>
                <a:spcPts val="0"/>
              </a:spcAft>
              <a:buClr>
                <a:srgbClr val="FFFFFF"/>
              </a:buClr>
              <a:buSzPts val="3200"/>
              <a:buNone/>
              <a:defRPr sz="3200">
                <a:solidFill>
                  <a:srgbClr val="FFFFFF"/>
                </a:solidFill>
              </a:defRPr>
            </a:lvl4pPr>
            <a:lvl5pPr lvl="4">
              <a:spcBef>
                <a:spcPts val="0"/>
              </a:spcBef>
              <a:spcAft>
                <a:spcPts val="0"/>
              </a:spcAft>
              <a:buClr>
                <a:srgbClr val="FFFFFF"/>
              </a:buClr>
              <a:buSzPts val="3200"/>
              <a:buNone/>
              <a:defRPr sz="3200">
                <a:solidFill>
                  <a:srgbClr val="FFFFFF"/>
                </a:solidFill>
              </a:defRPr>
            </a:lvl5pPr>
            <a:lvl6pPr lvl="5">
              <a:spcBef>
                <a:spcPts val="0"/>
              </a:spcBef>
              <a:spcAft>
                <a:spcPts val="0"/>
              </a:spcAft>
              <a:buClr>
                <a:srgbClr val="FFFFFF"/>
              </a:buClr>
              <a:buSzPts val="3200"/>
              <a:buNone/>
              <a:defRPr sz="3200">
                <a:solidFill>
                  <a:srgbClr val="FFFFFF"/>
                </a:solidFill>
              </a:defRPr>
            </a:lvl6pPr>
            <a:lvl7pPr lvl="6">
              <a:spcBef>
                <a:spcPts val="0"/>
              </a:spcBef>
              <a:spcAft>
                <a:spcPts val="0"/>
              </a:spcAft>
              <a:buClr>
                <a:srgbClr val="FFFFFF"/>
              </a:buClr>
              <a:buSzPts val="3200"/>
              <a:buNone/>
              <a:defRPr sz="3200">
                <a:solidFill>
                  <a:srgbClr val="FFFFFF"/>
                </a:solidFill>
              </a:defRPr>
            </a:lvl7pPr>
            <a:lvl8pPr lvl="7">
              <a:spcBef>
                <a:spcPts val="0"/>
              </a:spcBef>
              <a:spcAft>
                <a:spcPts val="0"/>
              </a:spcAft>
              <a:buClr>
                <a:srgbClr val="FFFFFF"/>
              </a:buClr>
              <a:buSzPts val="3200"/>
              <a:buNone/>
              <a:defRPr sz="3200">
                <a:solidFill>
                  <a:srgbClr val="FFFFFF"/>
                </a:solidFill>
              </a:defRPr>
            </a:lvl8pPr>
            <a:lvl9pPr lvl="8">
              <a:spcBef>
                <a:spcPts val="0"/>
              </a:spcBef>
              <a:spcAft>
                <a:spcPts val="0"/>
              </a:spcAft>
              <a:buClr>
                <a:srgbClr val="FFFFFF"/>
              </a:buClr>
              <a:buSzPts val="3200"/>
              <a:buNone/>
              <a:defRPr sz="3200">
                <a:solidFill>
                  <a:srgbClr val="FFFFFF"/>
                </a:solidFill>
              </a:defRPr>
            </a:lvl9pPr>
          </a:lstStyle>
          <a:p/>
        </p:txBody>
      </p:sp>
      <p:sp>
        <p:nvSpPr>
          <p:cNvPr id="365" name="Google Shape;365;p64"/>
          <p:cNvSpPr txBox="1"/>
          <p:nvPr>
            <p:ph idx="1" type="subTitle"/>
          </p:nvPr>
        </p:nvSpPr>
        <p:spPr>
          <a:xfrm>
            <a:off x="477672" y="2517834"/>
            <a:ext cx="8225100" cy="393600"/>
          </a:xfrm>
          <a:prstGeom prst="rect">
            <a:avLst/>
          </a:prstGeom>
        </p:spPr>
        <p:txBody>
          <a:bodyPr anchorCtr="0" anchor="t" bIns="0" lIns="0" spcFirstLastPara="1" rIns="0" wrap="square" tIns="0">
            <a:normAutofit/>
          </a:bodyPr>
          <a:lstStyle>
            <a:lvl1pPr lvl="0">
              <a:lnSpc>
                <a:spcPct val="100000"/>
              </a:lnSpc>
              <a:spcBef>
                <a:spcPts val="800"/>
              </a:spcBef>
              <a:spcAft>
                <a:spcPts val="0"/>
              </a:spcAft>
              <a:buClr>
                <a:srgbClr val="FFFFFF"/>
              </a:buClr>
              <a:buSzPts val="1800"/>
              <a:buNone/>
              <a:defRPr>
                <a:solidFill>
                  <a:srgbClr val="FFFFFF"/>
                </a:solidFill>
              </a:defRPr>
            </a:lvl1pPr>
            <a:lvl2pPr lvl="1">
              <a:lnSpc>
                <a:spcPct val="100000"/>
              </a:lnSpc>
              <a:spcBef>
                <a:spcPts val="800"/>
              </a:spcBef>
              <a:spcAft>
                <a:spcPts val="0"/>
              </a:spcAft>
              <a:buClr>
                <a:srgbClr val="FFFFFF"/>
              </a:buClr>
              <a:buSzPts val="1800"/>
              <a:buNone/>
              <a:defRPr sz="1800">
                <a:solidFill>
                  <a:srgbClr val="FFFFFF"/>
                </a:solidFill>
              </a:defRPr>
            </a:lvl2pPr>
            <a:lvl3pPr lvl="2">
              <a:lnSpc>
                <a:spcPct val="100000"/>
              </a:lnSpc>
              <a:spcBef>
                <a:spcPts val="800"/>
              </a:spcBef>
              <a:spcAft>
                <a:spcPts val="0"/>
              </a:spcAft>
              <a:buClr>
                <a:srgbClr val="FFFFFF"/>
              </a:buClr>
              <a:buSzPts val="1800"/>
              <a:buNone/>
              <a:defRPr sz="1800">
                <a:solidFill>
                  <a:srgbClr val="FFFFFF"/>
                </a:solidFill>
              </a:defRPr>
            </a:lvl3pPr>
            <a:lvl4pPr lvl="3">
              <a:lnSpc>
                <a:spcPct val="100000"/>
              </a:lnSpc>
              <a:spcBef>
                <a:spcPts val="800"/>
              </a:spcBef>
              <a:spcAft>
                <a:spcPts val="0"/>
              </a:spcAft>
              <a:buClr>
                <a:srgbClr val="FFFFFF"/>
              </a:buClr>
              <a:buSzPts val="1800"/>
              <a:buNone/>
              <a:defRPr sz="1800">
                <a:solidFill>
                  <a:srgbClr val="FFFFFF"/>
                </a:solidFill>
              </a:defRPr>
            </a:lvl4pPr>
            <a:lvl5pPr lvl="4">
              <a:lnSpc>
                <a:spcPct val="100000"/>
              </a:lnSpc>
              <a:spcBef>
                <a:spcPts val="800"/>
              </a:spcBef>
              <a:spcAft>
                <a:spcPts val="0"/>
              </a:spcAft>
              <a:buClr>
                <a:srgbClr val="FFFFFF"/>
              </a:buClr>
              <a:buSzPts val="1800"/>
              <a:buNone/>
              <a:defRPr sz="1800">
                <a:solidFill>
                  <a:srgbClr val="FFFFFF"/>
                </a:solidFill>
              </a:defRPr>
            </a:lvl5pPr>
            <a:lvl6pPr lvl="5">
              <a:lnSpc>
                <a:spcPct val="100000"/>
              </a:lnSpc>
              <a:spcBef>
                <a:spcPts val="800"/>
              </a:spcBef>
              <a:spcAft>
                <a:spcPts val="0"/>
              </a:spcAft>
              <a:buClr>
                <a:srgbClr val="FFFFFF"/>
              </a:buClr>
              <a:buSzPts val="1800"/>
              <a:buNone/>
              <a:defRPr sz="1800">
                <a:solidFill>
                  <a:srgbClr val="FFFFFF"/>
                </a:solidFill>
              </a:defRPr>
            </a:lvl6pPr>
            <a:lvl7pPr lvl="6">
              <a:lnSpc>
                <a:spcPct val="100000"/>
              </a:lnSpc>
              <a:spcBef>
                <a:spcPts val="800"/>
              </a:spcBef>
              <a:spcAft>
                <a:spcPts val="0"/>
              </a:spcAft>
              <a:buClr>
                <a:srgbClr val="FFFFFF"/>
              </a:buClr>
              <a:buSzPts val="1800"/>
              <a:buNone/>
              <a:defRPr sz="1800">
                <a:solidFill>
                  <a:srgbClr val="FFFFFF"/>
                </a:solidFill>
              </a:defRPr>
            </a:lvl7pPr>
            <a:lvl8pPr lvl="7">
              <a:lnSpc>
                <a:spcPct val="100000"/>
              </a:lnSpc>
              <a:spcBef>
                <a:spcPts val="800"/>
              </a:spcBef>
              <a:spcAft>
                <a:spcPts val="0"/>
              </a:spcAft>
              <a:buClr>
                <a:srgbClr val="FFFFFF"/>
              </a:buClr>
              <a:buSzPts val="1800"/>
              <a:buNone/>
              <a:defRPr sz="1800">
                <a:solidFill>
                  <a:srgbClr val="FFFFFF"/>
                </a:solidFill>
              </a:defRPr>
            </a:lvl8pPr>
            <a:lvl9pPr lvl="8">
              <a:lnSpc>
                <a:spcPct val="100000"/>
              </a:lnSpc>
              <a:spcBef>
                <a:spcPts val="80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Diagram">
  <p:cSld name="Text + Diagram_4">
    <p:spTree>
      <p:nvGrpSpPr>
        <p:cNvPr id="366" name="Shape 366"/>
        <p:cNvGrpSpPr/>
        <p:nvPr/>
      </p:nvGrpSpPr>
      <p:grpSpPr>
        <a:xfrm>
          <a:off x="0" y="0"/>
          <a:ext cx="0" cy="0"/>
          <a:chOff x="0" y="0"/>
          <a:chExt cx="0" cy="0"/>
        </a:xfrm>
      </p:grpSpPr>
      <p:sp>
        <p:nvSpPr>
          <p:cNvPr id="367" name="Google Shape;367;p65"/>
          <p:cNvSpPr/>
          <p:nvPr/>
        </p:nvSpPr>
        <p:spPr>
          <a:xfrm>
            <a:off x="-108347" y="-128587"/>
            <a:ext cx="4307700" cy="5355300"/>
          </a:xfrm>
          <a:prstGeom prst="rect">
            <a:avLst/>
          </a:prstGeom>
          <a:solidFill>
            <a:srgbClr val="272F3F"/>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8" name="Google Shape;368;p65"/>
          <p:cNvSpPr txBox="1"/>
          <p:nvPr>
            <p:ph idx="1" type="body"/>
          </p:nvPr>
        </p:nvSpPr>
        <p:spPr>
          <a:xfrm>
            <a:off x="787660" y="699581"/>
            <a:ext cx="2414700" cy="1063200"/>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rgbClr val="FCFCFC"/>
              </a:buClr>
              <a:buSzPts val="2100"/>
              <a:buFont typeface="Arial"/>
              <a:buNone/>
              <a:defRPr b="1" i="0" sz="2100" u="none" cap="none" strike="noStrike">
                <a:solidFill>
                  <a:srgbClr val="FCFCFC"/>
                </a:solidFill>
                <a:latin typeface="Lato"/>
                <a:ea typeface="Lato"/>
                <a:cs typeface="Lato"/>
                <a:sym typeface="Lato"/>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9" name="Google Shape;369;p65"/>
          <p:cNvSpPr txBox="1"/>
          <p:nvPr>
            <p:ph idx="2" type="body"/>
          </p:nvPr>
        </p:nvSpPr>
        <p:spPr>
          <a:xfrm>
            <a:off x="793934" y="1924619"/>
            <a:ext cx="2344200" cy="561900"/>
          </a:xfrm>
          <a:prstGeom prst="rect">
            <a:avLst/>
          </a:prstGeom>
          <a:noFill/>
          <a:ln>
            <a:noFill/>
          </a:ln>
        </p:spPr>
        <p:txBody>
          <a:bodyPr anchorCtr="0" anchor="t" bIns="34275" lIns="68575" spcFirstLastPara="1" rIns="68575" wrap="square" tIns="34275">
            <a:norm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0" name="Google Shape;370;p65"/>
          <p:cNvSpPr txBox="1"/>
          <p:nvPr>
            <p:ph idx="3" type="body"/>
          </p:nvPr>
        </p:nvSpPr>
        <p:spPr>
          <a:xfrm>
            <a:off x="793934" y="2782663"/>
            <a:ext cx="2344200" cy="561900"/>
          </a:xfrm>
          <a:prstGeom prst="rect">
            <a:avLst/>
          </a:prstGeom>
          <a:noFill/>
          <a:ln>
            <a:noFill/>
          </a:ln>
        </p:spPr>
        <p:txBody>
          <a:bodyPr anchorCtr="0" anchor="t" bIns="34275" lIns="68575" spcFirstLastPara="1" rIns="68575" wrap="square" tIns="34275">
            <a:norm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1" name="Google Shape;371;p65"/>
          <p:cNvSpPr txBox="1"/>
          <p:nvPr>
            <p:ph idx="4" type="body"/>
          </p:nvPr>
        </p:nvSpPr>
        <p:spPr>
          <a:xfrm>
            <a:off x="793934" y="3629473"/>
            <a:ext cx="2344200" cy="561900"/>
          </a:xfrm>
          <a:prstGeom prst="rect">
            <a:avLst/>
          </a:prstGeom>
          <a:noFill/>
          <a:ln>
            <a:noFill/>
          </a:ln>
        </p:spPr>
        <p:txBody>
          <a:bodyPr anchorCtr="0" anchor="t" bIns="34275" lIns="68575" spcFirstLastPara="1" rIns="68575" wrap="square" tIns="34275">
            <a:normAutofit/>
          </a:bodyPr>
          <a:lstStyle>
            <a:lvl1pPr indent="-228600" lvl="0" marL="457200" marR="0" algn="l">
              <a:lnSpc>
                <a:spcPct val="60000"/>
              </a:lnSpc>
              <a:spcBef>
                <a:spcPts val="800"/>
              </a:spcBef>
              <a:spcAft>
                <a:spcPts val="0"/>
              </a:spcAft>
              <a:buClr>
                <a:srgbClr val="FCFCFC"/>
              </a:buClr>
              <a:buSzPts val="1400"/>
              <a:buFont typeface="Arial"/>
              <a:buNone/>
              <a:defRPr b="0" i="0" sz="1400" u="none" cap="none" strike="noStrike">
                <a:solidFill>
                  <a:srgbClr val="FCFCFC"/>
                </a:solidFill>
                <a:latin typeface="Lato"/>
                <a:ea typeface="Lato"/>
                <a:cs typeface="Lato"/>
                <a:sym typeface="Lato"/>
              </a:defRPr>
            </a:lvl1pPr>
            <a:lvl2pPr indent="-317500" lvl="1" marL="914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a:ea typeface="Lato"/>
                <a:cs typeface="Lato"/>
                <a:sym typeface="Lat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2" name="Google Shape;372;p65"/>
          <p:cNvSpPr/>
          <p:nvPr>
            <p:ph idx="5" type="pic"/>
          </p:nvPr>
        </p:nvSpPr>
        <p:spPr>
          <a:xfrm>
            <a:off x="4809492" y="784820"/>
            <a:ext cx="3801600" cy="33885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800"/>
              </a:spcBef>
              <a:spcAft>
                <a:spcPts val="0"/>
              </a:spcAft>
              <a:buClr>
                <a:srgbClr val="AEABAB"/>
              </a:buClr>
              <a:buSzPts val="1200"/>
              <a:buFont typeface="Arial"/>
              <a:buNone/>
              <a:defRPr b="0" i="0" sz="1200" u="none" cap="none" strike="noStrike">
                <a:solidFill>
                  <a:srgbClr val="AEABAB"/>
                </a:solidFill>
                <a:latin typeface="Lato"/>
                <a:ea typeface="Lato"/>
                <a:cs typeface="Lato"/>
                <a:sym typeface="Lato"/>
              </a:defRPr>
            </a:lvl1pPr>
            <a:lvl2pPr lvl="1"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4">
  <p:cSld name="TITLE_ONLY_14">
    <p:spTree>
      <p:nvGrpSpPr>
        <p:cNvPr id="373" name="Shape 373"/>
        <p:cNvGrpSpPr/>
        <p:nvPr/>
      </p:nvGrpSpPr>
      <p:grpSpPr>
        <a:xfrm>
          <a:off x="0" y="0"/>
          <a:ext cx="0" cy="0"/>
          <a:chOff x="0" y="0"/>
          <a:chExt cx="0" cy="0"/>
        </a:xfrm>
      </p:grpSpPr>
      <p:sp>
        <p:nvSpPr>
          <p:cNvPr id="374" name="Google Shape;374;p66"/>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66"/>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5">
    <p:spTree>
      <p:nvGrpSpPr>
        <p:cNvPr id="376" name="Shape 376"/>
        <p:cNvGrpSpPr/>
        <p:nvPr/>
      </p:nvGrpSpPr>
      <p:grpSpPr>
        <a:xfrm>
          <a:off x="0" y="0"/>
          <a:ext cx="0" cy="0"/>
          <a:chOff x="0" y="0"/>
          <a:chExt cx="0" cy="0"/>
        </a:xfrm>
      </p:grpSpPr>
      <p:sp>
        <p:nvSpPr>
          <p:cNvPr id="377" name="Google Shape;377;p67"/>
          <p:cNvSpPr txBox="1"/>
          <p:nvPr>
            <p:ph type="title"/>
          </p:nvPr>
        </p:nvSpPr>
        <p:spPr>
          <a:xfrm>
            <a:off x="311700" y="199013"/>
            <a:ext cx="8520600" cy="572700"/>
          </a:xfrm>
          <a:prstGeom prst="rect">
            <a:avLst/>
          </a:prstGeom>
        </p:spPr>
        <p:txBody>
          <a:bodyPr anchorCtr="0" anchor="ctr" bIns="34275" lIns="68575" spcFirstLastPara="1" rIns="68575" wrap="square" tIns="34275">
            <a:normAutofit/>
          </a:bodyPr>
          <a:lstStyle>
            <a:lvl1pPr lvl="0">
              <a:spcBef>
                <a:spcPts val="0"/>
              </a:spcBef>
              <a:spcAft>
                <a:spcPts val="0"/>
              </a:spcAft>
              <a:buSzPts val="2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8" name="Google Shape;378;p67"/>
          <p:cNvSpPr txBox="1"/>
          <p:nvPr>
            <p:ph idx="1" type="body"/>
          </p:nvPr>
        </p:nvSpPr>
        <p:spPr>
          <a:xfrm>
            <a:off x="311775" y="957694"/>
            <a:ext cx="8520600" cy="3757200"/>
          </a:xfrm>
          <a:prstGeom prst="rect">
            <a:avLst/>
          </a:prstGeom>
        </p:spPr>
        <p:txBody>
          <a:bodyPr anchorCtr="0" anchor="t" bIns="34275" lIns="0" spcFirstLastPara="1" rIns="68575" wrap="square" tIns="34275">
            <a:normAutofit/>
          </a:bodyPr>
          <a:lstStyle>
            <a:lvl1pPr indent="-323850" lvl="0" marL="457200">
              <a:spcBef>
                <a:spcPts val="800"/>
              </a:spcBef>
              <a:spcAft>
                <a:spcPts val="0"/>
              </a:spcAft>
              <a:buSzPts val="1500"/>
              <a:buChar char="•"/>
              <a:defRPr/>
            </a:lvl1pPr>
            <a:lvl2pPr indent="-323850" lvl="1" marL="914400">
              <a:spcBef>
                <a:spcPts val="800"/>
              </a:spcBef>
              <a:spcAft>
                <a:spcPts val="0"/>
              </a:spcAft>
              <a:buSzPts val="1500"/>
              <a:buChar char="‑"/>
              <a:defRPr/>
            </a:lvl2pPr>
            <a:lvl3pPr indent="-304800" lvl="2" marL="1371600">
              <a:spcBef>
                <a:spcPts val="800"/>
              </a:spcBef>
              <a:spcAft>
                <a:spcPts val="0"/>
              </a:spcAft>
              <a:buSzPts val="1200"/>
              <a:buChar char="o"/>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0"/>
              </a:spcAft>
              <a:buSzPts val="1200"/>
              <a:buChar char="•"/>
              <a:defRPr/>
            </a:lvl9pPr>
          </a:lstStyle>
          <a:p/>
        </p:txBody>
      </p:sp>
      <p:sp>
        <p:nvSpPr>
          <p:cNvPr id="379" name="Google Shape;379;p67"/>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a:buNone/>
              <a:defRPr sz="700">
                <a:solidFill>
                  <a:srgbClr val="8B8C90"/>
                </a:solidFill>
                <a:latin typeface="Lato"/>
                <a:ea typeface="Lato"/>
                <a:cs typeface="Lato"/>
                <a:sym typeface="Lato"/>
              </a:defRPr>
            </a:lvl1pPr>
            <a:lvl2pPr lvl="1">
              <a:buNone/>
              <a:defRPr sz="700">
                <a:solidFill>
                  <a:srgbClr val="8B8C90"/>
                </a:solidFill>
                <a:latin typeface="Lato"/>
                <a:ea typeface="Lato"/>
                <a:cs typeface="Lato"/>
                <a:sym typeface="Lato"/>
              </a:defRPr>
            </a:lvl2pPr>
            <a:lvl3pPr lvl="2">
              <a:buNone/>
              <a:defRPr sz="700">
                <a:solidFill>
                  <a:srgbClr val="8B8C90"/>
                </a:solidFill>
                <a:latin typeface="Lato"/>
                <a:ea typeface="Lato"/>
                <a:cs typeface="Lato"/>
                <a:sym typeface="Lato"/>
              </a:defRPr>
            </a:lvl3pPr>
            <a:lvl4pPr lvl="3">
              <a:buNone/>
              <a:defRPr sz="700">
                <a:solidFill>
                  <a:srgbClr val="8B8C90"/>
                </a:solidFill>
                <a:latin typeface="Lato"/>
                <a:ea typeface="Lato"/>
                <a:cs typeface="Lato"/>
                <a:sym typeface="Lato"/>
              </a:defRPr>
            </a:lvl4pPr>
            <a:lvl5pPr lvl="4">
              <a:buNone/>
              <a:defRPr sz="700">
                <a:solidFill>
                  <a:srgbClr val="8B8C90"/>
                </a:solidFill>
                <a:latin typeface="Lato"/>
                <a:ea typeface="Lato"/>
                <a:cs typeface="Lato"/>
                <a:sym typeface="Lato"/>
              </a:defRPr>
            </a:lvl5pPr>
            <a:lvl6pPr lvl="5">
              <a:buNone/>
              <a:defRPr sz="700">
                <a:solidFill>
                  <a:srgbClr val="8B8C90"/>
                </a:solidFill>
                <a:latin typeface="Lato"/>
                <a:ea typeface="Lato"/>
                <a:cs typeface="Lato"/>
                <a:sym typeface="Lato"/>
              </a:defRPr>
            </a:lvl6pPr>
            <a:lvl7pPr lvl="6">
              <a:buNone/>
              <a:defRPr sz="700">
                <a:solidFill>
                  <a:srgbClr val="8B8C90"/>
                </a:solidFill>
                <a:latin typeface="Lato"/>
                <a:ea typeface="Lato"/>
                <a:cs typeface="Lato"/>
                <a:sym typeface="Lato"/>
              </a:defRPr>
            </a:lvl7pPr>
            <a:lvl8pPr lvl="7">
              <a:buNone/>
              <a:defRPr sz="700">
                <a:solidFill>
                  <a:srgbClr val="8B8C90"/>
                </a:solidFill>
                <a:latin typeface="Lato"/>
                <a:ea typeface="Lato"/>
                <a:cs typeface="Lato"/>
                <a:sym typeface="Lato"/>
              </a:defRPr>
            </a:lvl8pPr>
            <a:lvl9pPr lvl="8">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2021 Domino Data Lab, Inc.   |   </a:t>
            </a: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Quote">
  <p:cSld name="TITLE_AND_TWO_COLUMNS_2">
    <p:spTree>
      <p:nvGrpSpPr>
        <p:cNvPr id="46" name="Shape 46"/>
        <p:cNvGrpSpPr/>
        <p:nvPr/>
      </p:nvGrpSpPr>
      <p:grpSpPr>
        <a:xfrm>
          <a:off x="0" y="0"/>
          <a:ext cx="0" cy="0"/>
          <a:chOff x="0" y="0"/>
          <a:chExt cx="0" cy="0"/>
        </a:xfrm>
      </p:grpSpPr>
      <p:sp>
        <p:nvSpPr>
          <p:cNvPr id="47" name="Google Shape;47;p8"/>
          <p:cNvSpPr/>
          <p:nvPr/>
        </p:nvSpPr>
        <p:spPr>
          <a:xfrm>
            <a:off x="6096825" y="0"/>
            <a:ext cx="3047100" cy="5143500"/>
          </a:xfrm>
          <a:prstGeom prst="rect">
            <a:avLst/>
          </a:prstGeom>
          <a:gradFill>
            <a:gsLst>
              <a:gs pos="0">
                <a:srgbClr val="D9D9D9"/>
              </a:gs>
              <a:gs pos="44000">
                <a:srgbClr val="FFFFFF"/>
              </a:gs>
              <a:gs pos="100000">
                <a:srgbClr val="FFFFFF"/>
              </a:gs>
            </a:gsLst>
            <a:lin ang="18900044"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8" name="Google Shape;48;p8"/>
          <p:cNvSpPr/>
          <p:nvPr/>
        </p:nvSpPr>
        <p:spPr>
          <a:xfrm rot="5400000">
            <a:off x="4558125" y="558909"/>
            <a:ext cx="27600" cy="9141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9" name="Google Shape;49;p8"/>
          <p:cNvPicPr preferRelativeResize="0"/>
          <p:nvPr/>
        </p:nvPicPr>
        <p:blipFill rotWithShape="1">
          <a:blip r:embed="rId2">
            <a:alphaModFix/>
          </a:blip>
          <a:srcRect b="0" l="0" r="0" t="0"/>
          <a:stretch/>
        </p:blipFill>
        <p:spPr>
          <a:xfrm>
            <a:off x="8235343" y="4802879"/>
            <a:ext cx="653014" cy="202592"/>
          </a:xfrm>
          <a:prstGeom prst="rect">
            <a:avLst/>
          </a:prstGeom>
          <a:noFill/>
          <a:ln>
            <a:noFill/>
          </a:ln>
        </p:spPr>
      </p:pic>
      <p:sp>
        <p:nvSpPr>
          <p:cNvPr id="50" name="Google Shape;50;p8"/>
          <p:cNvSpPr txBox="1"/>
          <p:nvPr>
            <p:ph type="title"/>
          </p:nvPr>
        </p:nvSpPr>
        <p:spPr>
          <a:xfrm>
            <a:off x="311700" y="199013"/>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8"/>
          <p:cNvSpPr txBox="1"/>
          <p:nvPr>
            <p:ph idx="1" type="body"/>
          </p:nvPr>
        </p:nvSpPr>
        <p:spPr>
          <a:xfrm>
            <a:off x="311700" y="957693"/>
            <a:ext cx="3999900" cy="3757200"/>
          </a:xfrm>
          <a:prstGeom prst="rect">
            <a:avLst/>
          </a:prstGeom>
        </p:spPr>
        <p:txBody>
          <a:bodyPr anchorCtr="0" anchor="t" bIns="91425" lIns="91425" spcFirstLastPara="1" rIns="91425" wrap="square" tIns="89150">
            <a:noAutofit/>
          </a:bodyPr>
          <a:lstStyle>
            <a:lvl1pPr indent="-317500" lvl="0" marL="457200" rtl="0">
              <a:spcBef>
                <a:spcPts val="0"/>
              </a:spcBef>
              <a:spcAft>
                <a:spcPts val="0"/>
              </a:spcAft>
              <a:buSzPts val="1400"/>
              <a:buChar char="●"/>
              <a:defRPr sz="1400"/>
            </a:lvl1pPr>
            <a:lvl2pPr indent="-304800" lvl="1" marL="914400" rtl="0">
              <a:spcBef>
                <a:spcPts val="6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
              <a:defRPr sz="1200"/>
            </a:lvl4pPr>
            <a:lvl5pPr indent="-304800" lvl="4" marL="2286000" rtl="0">
              <a:spcBef>
                <a:spcPts val="600"/>
              </a:spcBef>
              <a:spcAft>
                <a:spcPts val="0"/>
              </a:spcAft>
              <a:buSzPts val="1200"/>
              <a:buChar char="●"/>
              <a:defRPr sz="1200"/>
            </a:lvl5pPr>
            <a:lvl6pPr indent="-304800" lvl="5" marL="2743200" rtl="0">
              <a:spcBef>
                <a:spcPts val="600"/>
              </a:spcBef>
              <a:spcAft>
                <a:spcPts val="0"/>
              </a:spcAft>
              <a:buSzPts val="1200"/>
              <a:buChar char="●"/>
              <a:defRPr sz="1200"/>
            </a:lvl6pPr>
            <a:lvl7pPr indent="-304800" lvl="6" marL="3200400" rtl="0">
              <a:spcBef>
                <a:spcPts val="600"/>
              </a:spcBef>
              <a:spcAft>
                <a:spcPts val="0"/>
              </a:spcAft>
              <a:buSzPts val="1200"/>
              <a:buChar char="●"/>
              <a:defRPr sz="1200"/>
            </a:lvl7pPr>
            <a:lvl8pPr indent="-304800" lvl="7" marL="3657600" rtl="0">
              <a:spcBef>
                <a:spcPts val="600"/>
              </a:spcBef>
              <a:spcAft>
                <a:spcPts val="0"/>
              </a:spcAft>
              <a:buSzPts val="1200"/>
              <a:buChar char="●"/>
              <a:defRPr sz="1200"/>
            </a:lvl8pPr>
            <a:lvl9pPr indent="-304800" lvl="8" marL="4114800" rtl="0">
              <a:spcBef>
                <a:spcPts val="600"/>
              </a:spcBef>
              <a:spcAft>
                <a:spcPts val="600"/>
              </a:spcAft>
              <a:buSzPts val="1200"/>
              <a:buChar char="●"/>
              <a:defRPr sz="1200"/>
            </a:lvl9pPr>
          </a:lstStyle>
          <a:p/>
        </p:txBody>
      </p:sp>
      <p:sp>
        <p:nvSpPr>
          <p:cNvPr id="52" name="Google Shape;52;p8"/>
          <p:cNvSpPr txBox="1"/>
          <p:nvPr>
            <p:ph idx="2" type="body"/>
          </p:nvPr>
        </p:nvSpPr>
        <p:spPr>
          <a:xfrm>
            <a:off x="6302363" y="957694"/>
            <a:ext cx="2636100" cy="3757200"/>
          </a:xfrm>
          <a:prstGeom prst="rect">
            <a:avLst/>
          </a:prstGeom>
        </p:spPr>
        <p:txBody>
          <a:bodyPr anchorCtr="0" anchor="ctr" bIns="91425" lIns="91425" spcFirstLastPara="1" rIns="91425" wrap="square" tIns="89150">
            <a:noAutofit/>
          </a:bodyPr>
          <a:lstStyle>
            <a:lvl1pPr indent="-355600" lvl="0" marL="457200" rtl="0">
              <a:spcBef>
                <a:spcPts val="0"/>
              </a:spcBef>
              <a:spcAft>
                <a:spcPts val="0"/>
              </a:spcAft>
              <a:buSzPts val="2000"/>
              <a:buFont typeface="Lato Light"/>
              <a:buChar char="●"/>
              <a:defRPr sz="2400">
                <a:latin typeface="Lato Light"/>
                <a:ea typeface="Lato Light"/>
                <a:cs typeface="Lato Light"/>
                <a:sym typeface="Lato Light"/>
              </a:defRPr>
            </a:lvl1pPr>
            <a:lvl2pPr indent="-304800" lvl="1" marL="914400" rtl="0">
              <a:spcBef>
                <a:spcPts val="6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
              <a:defRPr sz="1200"/>
            </a:lvl4pPr>
            <a:lvl5pPr indent="-304800" lvl="4" marL="2286000" rtl="0">
              <a:spcBef>
                <a:spcPts val="600"/>
              </a:spcBef>
              <a:spcAft>
                <a:spcPts val="0"/>
              </a:spcAft>
              <a:buSzPts val="1200"/>
              <a:buChar char="●"/>
              <a:defRPr sz="1200"/>
            </a:lvl5pPr>
            <a:lvl6pPr indent="-304800" lvl="5" marL="2743200" rtl="0">
              <a:spcBef>
                <a:spcPts val="600"/>
              </a:spcBef>
              <a:spcAft>
                <a:spcPts val="0"/>
              </a:spcAft>
              <a:buSzPts val="1200"/>
              <a:buChar char="●"/>
              <a:defRPr sz="1200"/>
            </a:lvl6pPr>
            <a:lvl7pPr indent="-304800" lvl="6" marL="3200400" rtl="0">
              <a:spcBef>
                <a:spcPts val="600"/>
              </a:spcBef>
              <a:spcAft>
                <a:spcPts val="0"/>
              </a:spcAft>
              <a:buSzPts val="1200"/>
              <a:buChar char="●"/>
              <a:defRPr sz="1200"/>
            </a:lvl7pPr>
            <a:lvl8pPr indent="-304800" lvl="7" marL="3657600" rtl="0">
              <a:spcBef>
                <a:spcPts val="600"/>
              </a:spcBef>
              <a:spcAft>
                <a:spcPts val="0"/>
              </a:spcAft>
              <a:buSzPts val="1200"/>
              <a:buChar char="●"/>
              <a:defRPr sz="1200"/>
            </a:lvl8pPr>
            <a:lvl9pPr indent="-304800" lvl="8" marL="4114800" rtl="0">
              <a:spcBef>
                <a:spcPts val="600"/>
              </a:spcBef>
              <a:spcAft>
                <a:spcPts val="600"/>
              </a:spcAft>
              <a:buSzPts val="1200"/>
              <a:buChar char="●"/>
              <a:defRPr sz="1200"/>
            </a:lvl9pPr>
          </a:lstStyle>
          <a:p/>
        </p:txBody>
      </p:sp>
      <p:sp>
        <p:nvSpPr>
          <p:cNvPr id="53" name="Google Shape;53;p8"/>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a:t>
            </a:r>
            <a:r>
              <a:rPr lang="en"/>
              <a:t>2</a:t>
            </a:r>
            <a:r>
              <a:rPr lang="en"/>
              <a:t> Domino Data Lab, Inc.   |   </a:t>
            </a: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311700" y="199013"/>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a:t>
            </a:r>
            <a:r>
              <a:rPr lang="en"/>
              <a:t>2</a:t>
            </a:r>
            <a:r>
              <a:rPr lang="en"/>
              <a:t> Domino Data Lab, Inc.   |   </a:t>
            </a:r>
            <a:fld id="{00000000-1234-1234-1234-123412341234}" type="slidenum">
              <a:rPr lang="en"/>
              <a:t>‹#›</a:t>
            </a:fld>
            <a:endParaRPr/>
          </a:p>
        </p:txBody>
      </p:sp>
      <p:sp>
        <p:nvSpPr>
          <p:cNvPr id="57" name="Google Shape;57;p9"/>
          <p:cNvSpPr txBox="1"/>
          <p:nvPr>
            <p:ph idx="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p:cSld name="ONE_COLUMN_TEXT_2">
    <p:bg>
      <p:bgPr>
        <a:gradFill>
          <a:gsLst>
            <a:gs pos="0">
              <a:srgbClr val="376294"/>
            </a:gs>
            <a:gs pos="51000">
              <a:srgbClr val="4377B4"/>
            </a:gs>
            <a:gs pos="100000">
              <a:schemeClr val="accent1"/>
            </a:gs>
          </a:gsLst>
          <a:path path="circle">
            <a:fillToRect b="100%" l="100%"/>
          </a:path>
          <a:tileRect r="-100%" t="-100%"/>
        </a:gradFill>
      </p:bgPr>
    </p:bg>
    <p:spTree>
      <p:nvGrpSpPr>
        <p:cNvPr id="58" name="Shape 58"/>
        <p:cNvGrpSpPr/>
        <p:nvPr/>
      </p:nvGrpSpPr>
      <p:grpSpPr>
        <a:xfrm>
          <a:off x="0" y="0"/>
          <a:ext cx="0" cy="0"/>
          <a:chOff x="0" y="0"/>
          <a:chExt cx="0" cy="0"/>
        </a:xfrm>
      </p:grpSpPr>
      <p:sp>
        <p:nvSpPr>
          <p:cNvPr id="59" name="Google Shape;59;p10"/>
          <p:cNvSpPr/>
          <p:nvPr/>
        </p:nvSpPr>
        <p:spPr>
          <a:xfrm>
            <a:off x="0" y="0"/>
            <a:ext cx="9141900" cy="5143500"/>
          </a:xfrm>
          <a:prstGeom prst="rect">
            <a:avLst/>
          </a:prstGeom>
          <a:gradFill>
            <a:gsLst>
              <a:gs pos="0">
                <a:srgbClr val="28303E"/>
              </a:gs>
              <a:gs pos="100000">
                <a:srgbClr val="6A6F79"/>
              </a:gs>
            </a:gsLst>
            <a:path path="circle">
              <a:fillToRect b="100%" l="100%"/>
            </a:path>
            <a:tileRect r="-100%" t="-10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 name="Google Shape;60;p10"/>
          <p:cNvSpPr/>
          <p:nvPr/>
        </p:nvSpPr>
        <p:spPr>
          <a:xfrm>
            <a:off x="2156" y="0"/>
            <a:ext cx="9141900" cy="5143500"/>
          </a:xfrm>
          <a:prstGeom prst="rect">
            <a:avLst/>
          </a:prstGeom>
          <a:solidFill>
            <a:srgbClr val="000000">
              <a:alpha val="6201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1" name="Google Shape;61;p10"/>
          <p:cNvPicPr preferRelativeResize="0"/>
          <p:nvPr/>
        </p:nvPicPr>
        <p:blipFill rotWithShape="1">
          <a:blip r:embed="rId2">
            <a:alphaModFix/>
          </a:blip>
          <a:srcRect b="0" l="0" r="66774" t="0"/>
          <a:stretch/>
        </p:blipFill>
        <p:spPr>
          <a:xfrm>
            <a:off x="-1125" y="0"/>
            <a:ext cx="3038179" cy="5143500"/>
          </a:xfrm>
          <a:prstGeom prst="rect">
            <a:avLst/>
          </a:prstGeom>
          <a:noFill/>
          <a:ln>
            <a:noFill/>
          </a:ln>
        </p:spPr>
      </p:pic>
      <p:sp>
        <p:nvSpPr>
          <p:cNvPr id="62" name="Google Shape;62;p10"/>
          <p:cNvSpPr/>
          <p:nvPr/>
        </p:nvSpPr>
        <p:spPr>
          <a:xfrm>
            <a:off x="0" y="0"/>
            <a:ext cx="3038100" cy="5143500"/>
          </a:xfrm>
          <a:prstGeom prst="rect">
            <a:avLst/>
          </a:prstGeom>
          <a:gradFill>
            <a:gsLst>
              <a:gs pos="0">
                <a:srgbClr val="052C5A">
                  <a:alpha val="85098"/>
                  <a:alpha val="85470"/>
                </a:srgbClr>
              </a:gs>
              <a:gs pos="46000">
                <a:srgbClr val="052C5A">
                  <a:alpha val="85098"/>
                  <a:alpha val="85470"/>
                </a:srgbClr>
              </a:gs>
              <a:gs pos="100000">
                <a:srgbClr val="052C5A">
                  <a:alpha val="12941"/>
                  <a:alpha val="85470"/>
                </a:srgbClr>
              </a:gs>
            </a:gsLst>
            <a:lin ang="16200038" scaled="0"/>
          </a:gra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3" name="Google Shape;63;p10"/>
          <p:cNvSpPr txBox="1"/>
          <p:nvPr>
            <p:ph type="title"/>
          </p:nvPr>
        </p:nvSpPr>
        <p:spPr>
          <a:xfrm>
            <a:off x="115088" y="2160919"/>
            <a:ext cx="2808000" cy="75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700"/>
              <a:buNone/>
              <a:defRPr sz="27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64" name="Google Shape;64;p10"/>
          <p:cNvSpPr txBox="1"/>
          <p:nvPr>
            <p:ph idx="1" type="body"/>
          </p:nvPr>
        </p:nvSpPr>
        <p:spPr>
          <a:xfrm>
            <a:off x="3464419" y="385594"/>
            <a:ext cx="5368800" cy="4202100"/>
          </a:xfrm>
          <a:prstGeom prst="rect">
            <a:avLst/>
          </a:prstGeom>
        </p:spPr>
        <p:txBody>
          <a:bodyPr anchorCtr="0" anchor="ctr" bIns="91425" lIns="91425" spcFirstLastPara="1" rIns="91425" wrap="square" tIns="89150">
            <a:noAutofit/>
          </a:bodyPr>
          <a:lstStyle>
            <a:lvl1pPr indent="-298450" lvl="0" marL="457200" rtl="0">
              <a:spcBef>
                <a:spcPts val="0"/>
              </a:spcBef>
              <a:spcAft>
                <a:spcPts val="0"/>
              </a:spcAft>
              <a:buSzPts val="1100"/>
              <a:buChar char="●"/>
              <a:defRPr sz="1700">
                <a:solidFill>
                  <a:srgbClr val="FFFFFF"/>
                </a:solidFill>
              </a:defRPr>
            </a:lvl1pPr>
            <a:lvl2pPr indent="-298450" lvl="1" marL="914400" rtl="0">
              <a:spcBef>
                <a:spcPts val="2400"/>
              </a:spcBef>
              <a:spcAft>
                <a:spcPts val="0"/>
              </a:spcAft>
              <a:buSzPts val="1100"/>
              <a:buChar char="●"/>
              <a:defRPr sz="1500">
                <a:solidFill>
                  <a:srgbClr val="FFFFFF"/>
                </a:solidFill>
              </a:defRPr>
            </a:lvl2pPr>
            <a:lvl3pPr indent="-292100" lvl="2" marL="1371600" rtl="0">
              <a:spcBef>
                <a:spcPts val="2400"/>
              </a:spcBef>
              <a:spcAft>
                <a:spcPts val="0"/>
              </a:spcAft>
              <a:buSzPts val="1000"/>
              <a:buChar char="●"/>
              <a:defRPr sz="1400">
                <a:solidFill>
                  <a:srgbClr val="FFFFFF"/>
                </a:solidFill>
              </a:defRPr>
            </a:lvl3pPr>
            <a:lvl4pPr indent="-292100" lvl="3" marL="1828800" rtl="0">
              <a:spcBef>
                <a:spcPts val="2400"/>
              </a:spcBef>
              <a:spcAft>
                <a:spcPts val="0"/>
              </a:spcAft>
              <a:buSzPts val="1000"/>
              <a:buChar char="●"/>
              <a:defRPr sz="1400">
                <a:solidFill>
                  <a:srgbClr val="FFFFFF"/>
                </a:solidFill>
              </a:defRPr>
            </a:lvl4pPr>
            <a:lvl5pPr indent="-292100" lvl="4" marL="2286000" rtl="0">
              <a:spcBef>
                <a:spcPts val="2400"/>
              </a:spcBef>
              <a:spcAft>
                <a:spcPts val="0"/>
              </a:spcAft>
              <a:buSzPts val="1000"/>
              <a:buChar char="●"/>
              <a:defRPr sz="1400">
                <a:solidFill>
                  <a:srgbClr val="FFFFFF"/>
                </a:solidFill>
              </a:defRPr>
            </a:lvl5pPr>
            <a:lvl6pPr indent="-292100" lvl="5" marL="2743200" rtl="0">
              <a:spcBef>
                <a:spcPts val="2400"/>
              </a:spcBef>
              <a:spcAft>
                <a:spcPts val="0"/>
              </a:spcAft>
              <a:buSzPts val="1000"/>
              <a:buChar char="●"/>
              <a:defRPr sz="1400">
                <a:solidFill>
                  <a:srgbClr val="FFFFFF"/>
                </a:solidFill>
              </a:defRPr>
            </a:lvl6pPr>
            <a:lvl7pPr indent="-292100" lvl="6" marL="3200400" rtl="0">
              <a:spcBef>
                <a:spcPts val="2400"/>
              </a:spcBef>
              <a:spcAft>
                <a:spcPts val="0"/>
              </a:spcAft>
              <a:buSzPts val="1000"/>
              <a:buChar char="●"/>
              <a:defRPr sz="1400">
                <a:solidFill>
                  <a:srgbClr val="FFFFFF"/>
                </a:solidFill>
              </a:defRPr>
            </a:lvl7pPr>
            <a:lvl8pPr indent="-292100" lvl="7" marL="3657600" rtl="0">
              <a:spcBef>
                <a:spcPts val="2400"/>
              </a:spcBef>
              <a:spcAft>
                <a:spcPts val="0"/>
              </a:spcAft>
              <a:buSzPts val="1000"/>
              <a:buChar char="●"/>
              <a:defRPr sz="1400">
                <a:solidFill>
                  <a:srgbClr val="FFFFFF"/>
                </a:solidFill>
              </a:defRPr>
            </a:lvl8pPr>
            <a:lvl9pPr indent="-292100" lvl="8" marL="4114800" rtl="0">
              <a:spcBef>
                <a:spcPts val="2400"/>
              </a:spcBef>
              <a:spcAft>
                <a:spcPts val="2400"/>
              </a:spcAft>
              <a:buSzPts val="1000"/>
              <a:buChar char="●"/>
              <a:defRPr sz="1400">
                <a:solidFill>
                  <a:srgbClr val="FFFFFF"/>
                </a:solidFill>
              </a:defRPr>
            </a:lvl9pPr>
          </a:lstStyle>
          <a:p/>
        </p:txBody>
      </p:sp>
      <p:pic>
        <p:nvPicPr>
          <p:cNvPr id="65" name="Google Shape;65;p10"/>
          <p:cNvPicPr preferRelativeResize="0"/>
          <p:nvPr/>
        </p:nvPicPr>
        <p:blipFill>
          <a:blip r:embed="rId3">
            <a:alphaModFix/>
          </a:blip>
          <a:stretch>
            <a:fillRect/>
          </a:stretch>
        </p:blipFill>
        <p:spPr>
          <a:xfrm>
            <a:off x="8236458" y="4773168"/>
            <a:ext cx="651510" cy="202692"/>
          </a:xfrm>
          <a:prstGeom prst="rect">
            <a:avLst/>
          </a:prstGeom>
          <a:noFill/>
          <a:ln>
            <a:noFill/>
          </a:ln>
        </p:spPr>
      </p:pic>
      <p:sp>
        <p:nvSpPr>
          <p:cNvPr id="66" name="Google Shape;66;p10"/>
          <p:cNvSpPr/>
          <p:nvPr/>
        </p:nvSpPr>
        <p:spPr>
          <a:xfrm rot="5400000">
            <a:off x="4558125" y="558909"/>
            <a:ext cx="27600" cy="9141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 name="Google Shape;67;p10"/>
          <p:cNvSpPr txBox="1"/>
          <p:nvPr>
            <p:ph idx="12" type="sldNum"/>
          </p:nvPr>
        </p:nvSpPr>
        <p:spPr>
          <a:xfrm>
            <a:off x="311712" y="4802925"/>
            <a:ext cx="1676700" cy="202500"/>
          </a:xfrm>
          <a:prstGeom prst="rect">
            <a:avLst/>
          </a:prstGeom>
        </p:spPr>
        <p:txBody>
          <a:bodyPr anchorCtr="0" anchor="ctr" bIns="0" lIns="0" spcFirstLastPara="1" rIns="0" wrap="square" tIns="0">
            <a:noAutofit/>
          </a:bodyPr>
          <a:lstStyle>
            <a:lvl1pPr lvl="0" rtl="0">
              <a:buNone/>
              <a:defRPr sz="700">
                <a:solidFill>
                  <a:srgbClr val="FFFFFF"/>
                </a:solidFill>
                <a:latin typeface="Lato"/>
                <a:ea typeface="Lato"/>
                <a:cs typeface="Lato"/>
                <a:sym typeface="Lato"/>
              </a:defRPr>
            </a:lvl1pPr>
            <a:lvl2pPr lvl="1" rtl="0">
              <a:buNone/>
              <a:defRPr sz="700">
                <a:solidFill>
                  <a:srgbClr val="FFFFFF"/>
                </a:solidFill>
                <a:latin typeface="Lato"/>
                <a:ea typeface="Lato"/>
                <a:cs typeface="Lato"/>
                <a:sym typeface="Lato"/>
              </a:defRPr>
            </a:lvl2pPr>
            <a:lvl3pPr lvl="2" rtl="0">
              <a:buNone/>
              <a:defRPr sz="700">
                <a:solidFill>
                  <a:srgbClr val="FFFFFF"/>
                </a:solidFill>
                <a:latin typeface="Lato"/>
                <a:ea typeface="Lato"/>
                <a:cs typeface="Lato"/>
                <a:sym typeface="Lato"/>
              </a:defRPr>
            </a:lvl3pPr>
            <a:lvl4pPr lvl="3" rtl="0">
              <a:buNone/>
              <a:defRPr sz="700">
                <a:solidFill>
                  <a:srgbClr val="FFFFFF"/>
                </a:solidFill>
                <a:latin typeface="Lato"/>
                <a:ea typeface="Lato"/>
                <a:cs typeface="Lato"/>
                <a:sym typeface="Lato"/>
              </a:defRPr>
            </a:lvl4pPr>
            <a:lvl5pPr lvl="4" rtl="0">
              <a:buNone/>
              <a:defRPr sz="700">
                <a:solidFill>
                  <a:srgbClr val="FFFFFF"/>
                </a:solidFill>
                <a:latin typeface="Lato"/>
                <a:ea typeface="Lato"/>
                <a:cs typeface="Lato"/>
                <a:sym typeface="Lato"/>
              </a:defRPr>
            </a:lvl5pPr>
            <a:lvl6pPr lvl="5" rtl="0">
              <a:buNone/>
              <a:defRPr sz="700">
                <a:solidFill>
                  <a:srgbClr val="FFFFFF"/>
                </a:solidFill>
                <a:latin typeface="Lato"/>
                <a:ea typeface="Lato"/>
                <a:cs typeface="Lato"/>
                <a:sym typeface="Lato"/>
              </a:defRPr>
            </a:lvl6pPr>
            <a:lvl7pPr lvl="6" rtl="0">
              <a:buNone/>
              <a:defRPr sz="700">
                <a:solidFill>
                  <a:srgbClr val="FFFFFF"/>
                </a:solidFill>
                <a:latin typeface="Lato"/>
                <a:ea typeface="Lato"/>
                <a:cs typeface="Lato"/>
                <a:sym typeface="Lato"/>
              </a:defRPr>
            </a:lvl7pPr>
            <a:lvl8pPr lvl="7" rtl="0">
              <a:buNone/>
              <a:defRPr sz="700">
                <a:solidFill>
                  <a:srgbClr val="FFFFFF"/>
                </a:solidFill>
                <a:latin typeface="Lato"/>
                <a:ea typeface="Lato"/>
                <a:cs typeface="Lato"/>
                <a:sym typeface="Lato"/>
              </a:defRPr>
            </a:lvl8pPr>
            <a:lvl9pPr lvl="8" rtl="0">
              <a:buNone/>
              <a:defRPr sz="700">
                <a:solidFill>
                  <a:srgbClr val="FFFFFF"/>
                </a:solidFill>
                <a:latin typeface="Lato"/>
                <a:ea typeface="Lato"/>
                <a:cs typeface="Lato"/>
                <a:sym typeface="Lato"/>
              </a:defRPr>
            </a:lvl9pPr>
          </a:lstStyle>
          <a:p>
            <a:pPr indent="0" lvl="0" marL="0" rtl="0" algn="l">
              <a:spcBef>
                <a:spcPts val="0"/>
              </a:spcBef>
              <a:spcAft>
                <a:spcPts val="0"/>
              </a:spcAft>
              <a:buNone/>
            </a:pPr>
            <a:r>
              <a:rPr lang="en"/>
              <a:t>© 202</a:t>
            </a:r>
            <a:r>
              <a:rPr lang="en"/>
              <a:t>2</a:t>
            </a:r>
            <a:r>
              <a:rPr lang="en"/>
              <a:t> Domino Data Lab, Inc.   |   </a:t>
            </a: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4.xml"/><Relationship Id="rId20" Type="http://schemas.openxmlformats.org/officeDocument/2006/relationships/slideLayout" Target="../slideLayouts/slideLayout44.xml"/><Relationship Id="rId42" Type="http://schemas.openxmlformats.org/officeDocument/2006/relationships/theme" Target="../theme/theme2.xml"/><Relationship Id="rId41" Type="http://schemas.openxmlformats.org/officeDocument/2006/relationships/slideLayout" Target="../slideLayouts/slideLayout65.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image" Target="../media/image23.png"/><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slideLayout" Target="../slideLayouts/slideLayout52.xml"/><Relationship Id="rId27" Type="http://schemas.openxmlformats.org/officeDocument/2006/relationships/slideLayout" Target="../slideLayouts/slideLayout5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29" Type="http://schemas.openxmlformats.org/officeDocument/2006/relationships/slideLayout" Target="../slideLayouts/slideLayout53.xml"/><Relationship Id="rId7" Type="http://schemas.openxmlformats.org/officeDocument/2006/relationships/slideLayout" Target="../slideLayouts/slideLayout31.xml"/><Relationship Id="rId8" Type="http://schemas.openxmlformats.org/officeDocument/2006/relationships/slideLayout" Target="../slideLayouts/slideLayout32.xml"/><Relationship Id="rId31" Type="http://schemas.openxmlformats.org/officeDocument/2006/relationships/slideLayout" Target="../slideLayouts/slideLayout55.xml"/><Relationship Id="rId30" Type="http://schemas.openxmlformats.org/officeDocument/2006/relationships/slideLayout" Target="../slideLayouts/slideLayout54.xml"/><Relationship Id="rId11" Type="http://schemas.openxmlformats.org/officeDocument/2006/relationships/slideLayout" Target="../slideLayouts/slideLayout35.xml"/><Relationship Id="rId33" Type="http://schemas.openxmlformats.org/officeDocument/2006/relationships/slideLayout" Target="../slideLayouts/slideLayout57.xml"/><Relationship Id="rId10" Type="http://schemas.openxmlformats.org/officeDocument/2006/relationships/slideLayout" Target="../slideLayouts/slideLayout34.xml"/><Relationship Id="rId32" Type="http://schemas.openxmlformats.org/officeDocument/2006/relationships/slideLayout" Target="../slideLayouts/slideLayout56.xml"/><Relationship Id="rId13" Type="http://schemas.openxmlformats.org/officeDocument/2006/relationships/slideLayout" Target="../slideLayouts/slideLayout37.xml"/><Relationship Id="rId35" Type="http://schemas.openxmlformats.org/officeDocument/2006/relationships/slideLayout" Target="../slideLayouts/slideLayout59.xml"/><Relationship Id="rId12" Type="http://schemas.openxmlformats.org/officeDocument/2006/relationships/slideLayout" Target="../slideLayouts/slideLayout36.xml"/><Relationship Id="rId34" Type="http://schemas.openxmlformats.org/officeDocument/2006/relationships/slideLayout" Target="../slideLayouts/slideLayout58.xml"/><Relationship Id="rId15" Type="http://schemas.openxmlformats.org/officeDocument/2006/relationships/slideLayout" Target="../slideLayouts/slideLayout39.xml"/><Relationship Id="rId37" Type="http://schemas.openxmlformats.org/officeDocument/2006/relationships/slideLayout" Target="../slideLayouts/slideLayout61.xml"/><Relationship Id="rId14" Type="http://schemas.openxmlformats.org/officeDocument/2006/relationships/slideLayout" Target="../slideLayouts/slideLayout38.xml"/><Relationship Id="rId36" Type="http://schemas.openxmlformats.org/officeDocument/2006/relationships/slideLayout" Target="../slideLayouts/slideLayout60.xml"/><Relationship Id="rId17" Type="http://schemas.openxmlformats.org/officeDocument/2006/relationships/slideLayout" Target="../slideLayouts/slideLayout41.xml"/><Relationship Id="rId39" Type="http://schemas.openxmlformats.org/officeDocument/2006/relationships/slideLayout" Target="../slideLayouts/slideLayout63.xml"/><Relationship Id="rId16" Type="http://schemas.openxmlformats.org/officeDocument/2006/relationships/slideLayout" Target="../slideLayouts/slideLayout40.xml"/><Relationship Id="rId38" Type="http://schemas.openxmlformats.org/officeDocument/2006/relationships/slideLayout" Target="../slideLayouts/slideLayout62.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99013"/>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600"/>
              <a:buFont typeface="Lato Light"/>
              <a:buNone/>
              <a:defRPr sz="2600">
                <a:solidFill>
                  <a:schemeClr val="accent1"/>
                </a:solidFill>
                <a:latin typeface="Lato Light"/>
                <a:ea typeface="Lato Light"/>
                <a:cs typeface="Lato Light"/>
                <a:sym typeface="Lato Light"/>
              </a:defRPr>
            </a:lvl1pPr>
            <a:lvl2pPr lvl="1" rtl="0">
              <a:spcBef>
                <a:spcPts val="0"/>
              </a:spcBef>
              <a:spcAft>
                <a:spcPts val="0"/>
              </a:spcAft>
              <a:buClr>
                <a:schemeClr val="accent1"/>
              </a:buClr>
              <a:buSzPts val="2800"/>
              <a:buFont typeface="Lato Light"/>
              <a:buNone/>
              <a:defRPr sz="2800">
                <a:solidFill>
                  <a:schemeClr val="accent1"/>
                </a:solidFill>
                <a:latin typeface="Lato Light"/>
                <a:ea typeface="Lato Light"/>
                <a:cs typeface="Lato Light"/>
                <a:sym typeface="Lato Light"/>
              </a:defRPr>
            </a:lvl2pPr>
            <a:lvl3pPr lvl="2" rtl="0">
              <a:spcBef>
                <a:spcPts val="0"/>
              </a:spcBef>
              <a:spcAft>
                <a:spcPts val="0"/>
              </a:spcAft>
              <a:buClr>
                <a:schemeClr val="accent1"/>
              </a:buClr>
              <a:buSzPts val="2800"/>
              <a:buFont typeface="Lato Light"/>
              <a:buNone/>
              <a:defRPr sz="2800">
                <a:solidFill>
                  <a:schemeClr val="accent1"/>
                </a:solidFill>
                <a:latin typeface="Lato Light"/>
                <a:ea typeface="Lato Light"/>
                <a:cs typeface="Lato Light"/>
                <a:sym typeface="Lato Light"/>
              </a:defRPr>
            </a:lvl3pPr>
            <a:lvl4pPr lvl="3" rtl="0">
              <a:spcBef>
                <a:spcPts val="0"/>
              </a:spcBef>
              <a:spcAft>
                <a:spcPts val="0"/>
              </a:spcAft>
              <a:buClr>
                <a:schemeClr val="accent1"/>
              </a:buClr>
              <a:buSzPts val="2800"/>
              <a:buFont typeface="Lato Light"/>
              <a:buNone/>
              <a:defRPr sz="2800">
                <a:solidFill>
                  <a:schemeClr val="accent1"/>
                </a:solidFill>
                <a:latin typeface="Lato Light"/>
                <a:ea typeface="Lato Light"/>
                <a:cs typeface="Lato Light"/>
                <a:sym typeface="Lato Light"/>
              </a:defRPr>
            </a:lvl4pPr>
            <a:lvl5pPr lvl="4" rtl="0">
              <a:spcBef>
                <a:spcPts val="0"/>
              </a:spcBef>
              <a:spcAft>
                <a:spcPts val="0"/>
              </a:spcAft>
              <a:buClr>
                <a:schemeClr val="accent1"/>
              </a:buClr>
              <a:buSzPts val="2800"/>
              <a:buFont typeface="Lato Light"/>
              <a:buNone/>
              <a:defRPr sz="2800">
                <a:solidFill>
                  <a:schemeClr val="accent1"/>
                </a:solidFill>
                <a:latin typeface="Lato Light"/>
                <a:ea typeface="Lato Light"/>
                <a:cs typeface="Lato Light"/>
                <a:sym typeface="Lato Light"/>
              </a:defRPr>
            </a:lvl5pPr>
            <a:lvl6pPr lvl="5" rtl="0">
              <a:spcBef>
                <a:spcPts val="0"/>
              </a:spcBef>
              <a:spcAft>
                <a:spcPts val="0"/>
              </a:spcAft>
              <a:buClr>
                <a:schemeClr val="accent1"/>
              </a:buClr>
              <a:buSzPts val="2800"/>
              <a:buFont typeface="Lato Light"/>
              <a:buNone/>
              <a:defRPr sz="2800">
                <a:solidFill>
                  <a:schemeClr val="accent1"/>
                </a:solidFill>
                <a:latin typeface="Lato Light"/>
                <a:ea typeface="Lato Light"/>
                <a:cs typeface="Lato Light"/>
                <a:sym typeface="Lato Light"/>
              </a:defRPr>
            </a:lvl6pPr>
            <a:lvl7pPr lvl="6" rtl="0">
              <a:spcBef>
                <a:spcPts val="0"/>
              </a:spcBef>
              <a:spcAft>
                <a:spcPts val="0"/>
              </a:spcAft>
              <a:buClr>
                <a:schemeClr val="accent1"/>
              </a:buClr>
              <a:buSzPts val="2800"/>
              <a:buFont typeface="Lato Light"/>
              <a:buNone/>
              <a:defRPr sz="2800">
                <a:solidFill>
                  <a:schemeClr val="accent1"/>
                </a:solidFill>
                <a:latin typeface="Lato Light"/>
                <a:ea typeface="Lato Light"/>
                <a:cs typeface="Lato Light"/>
                <a:sym typeface="Lato Light"/>
              </a:defRPr>
            </a:lvl7pPr>
            <a:lvl8pPr lvl="7" rtl="0">
              <a:spcBef>
                <a:spcPts val="0"/>
              </a:spcBef>
              <a:spcAft>
                <a:spcPts val="0"/>
              </a:spcAft>
              <a:buClr>
                <a:schemeClr val="accent1"/>
              </a:buClr>
              <a:buSzPts val="2800"/>
              <a:buFont typeface="Lato Light"/>
              <a:buNone/>
              <a:defRPr sz="2800">
                <a:solidFill>
                  <a:schemeClr val="accent1"/>
                </a:solidFill>
                <a:latin typeface="Lato Light"/>
                <a:ea typeface="Lato Light"/>
                <a:cs typeface="Lato Light"/>
                <a:sym typeface="Lato Light"/>
              </a:defRPr>
            </a:lvl8pPr>
            <a:lvl9pPr lvl="8" rtl="0">
              <a:spcBef>
                <a:spcPts val="0"/>
              </a:spcBef>
              <a:spcAft>
                <a:spcPts val="0"/>
              </a:spcAft>
              <a:buClr>
                <a:schemeClr val="accent1"/>
              </a:buClr>
              <a:buSzPts val="2800"/>
              <a:buFont typeface="Lato Light"/>
              <a:buNone/>
              <a:defRPr sz="2800">
                <a:solidFill>
                  <a:schemeClr val="accent1"/>
                </a:solidFill>
                <a:latin typeface="Lato Light"/>
                <a:ea typeface="Lato Light"/>
                <a:cs typeface="Lato Light"/>
                <a:sym typeface="Lato Light"/>
              </a:defRPr>
            </a:lvl9pPr>
          </a:lstStyle>
          <a:p/>
        </p:txBody>
      </p:sp>
      <p:sp>
        <p:nvSpPr>
          <p:cNvPr id="7" name="Google Shape;7;p1"/>
          <p:cNvSpPr txBox="1"/>
          <p:nvPr>
            <p:ph idx="1" type="body"/>
          </p:nvPr>
        </p:nvSpPr>
        <p:spPr>
          <a:xfrm>
            <a:off x="311775" y="957694"/>
            <a:ext cx="8520600" cy="3757200"/>
          </a:xfrm>
          <a:prstGeom prst="rect">
            <a:avLst/>
          </a:prstGeom>
          <a:noFill/>
          <a:ln>
            <a:noFill/>
          </a:ln>
        </p:spPr>
        <p:txBody>
          <a:bodyPr anchorCtr="0" anchor="t" bIns="91425" lIns="91425" spcFirstLastPara="1" rIns="91425" wrap="square" tIns="89150">
            <a:noAutofit/>
          </a:bodyPr>
          <a:lstStyle>
            <a:lvl1pPr indent="-317500" lvl="0" marL="457200" rtl="0">
              <a:lnSpc>
                <a:spcPct val="100000"/>
              </a:lnSpc>
              <a:spcBef>
                <a:spcPts val="0"/>
              </a:spcBef>
              <a:spcAft>
                <a:spcPts val="0"/>
              </a:spcAft>
              <a:buClr>
                <a:schemeClr val="accent1"/>
              </a:buClr>
              <a:buSzPts val="1400"/>
              <a:buFont typeface="Lato"/>
              <a:buChar char="●"/>
              <a:defRPr sz="1800">
                <a:solidFill>
                  <a:schemeClr val="dk2"/>
                </a:solidFill>
                <a:latin typeface="Lato"/>
                <a:ea typeface="Lato"/>
                <a:cs typeface="Lato"/>
                <a:sym typeface="Lato"/>
              </a:defRPr>
            </a:lvl1pPr>
            <a:lvl2pPr indent="-298450" lvl="1" marL="914400" rtl="0">
              <a:lnSpc>
                <a:spcPct val="100000"/>
              </a:lnSpc>
              <a:spcBef>
                <a:spcPts val="600"/>
              </a:spcBef>
              <a:spcAft>
                <a:spcPts val="0"/>
              </a:spcAft>
              <a:buClr>
                <a:schemeClr val="accent1"/>
              </a:buClr>
              <a:buSzPts val="1100"/>
              <a:buFont typeface="Lato"/>
              <a:buChar char="●"/>
              <a:defRPr sz="1500">
                <a:solidFill>
                  <a:schemeClr val="dk2"/>
                </a:solidFill>
                <a:latin typeface="Lato"/>
                <a:ea typeface="Lato"/>
                <a:cs typeface="Lato"/>
                <a:sym typeface="Lato"/>
              </a:defRPr>
            </a:lvl2pPr>
            <a:lvl3pPr indent="-292100" lvl="2" marL="1371600" rtl="0">
              <a:lnSpc>
                <a:spcPct val="100000"/>
              </a:lnSpc>
              <a:spcBef>
                <a:spcPts val="600"/>
              </a:spcBef>
              <a:spcAft>
                <a:spcPts val="0"/>
              </a:spcAft>
              <a:buClr>
                <a:schemeClr val="accent1"/>
              </a:buClr>
              <a:buSzPts val="1000"/>
              <a:buFont typeface="Lato"/>
              <a:buChar char="●"/>
              <a:defRPr sz="1400">
                <a:solidFill>
                  <a:schemeClr val="dk2"/>
                </a:solidFill>
                <a:latin typeface="Lato"/>
                <a:ea typeface="Lato"/>
                <a:cs typeface="Lato"/>
                <a:sym typeface="Lato"/>
              </a:defRPr>
            </a:lvl3pPr>
            <a:lvl4pPr indent="-317500" lvl="3" marL="1828800" rtl="0">
              <a:lnSpc>
                <a:spcPct val="100000"/>
              </a:lnSpc>
              <a:spcBef>
                <a:spcPts val="600"/>
              </a:spcBef>
              <a:spcAft>
                <a:spcPts val="0"/>
              </a:spcAft>
              <a:buClr>
                <a:schemeClr val="accent1"/>
              </a:buClr>
              <a:buSzPts val="1400"/>
              <a:buFont typeface="Lato"/>
              <a:buChar char="●"/>
              <a:defRPr sz="1400">
                <a:solidFill>
                  <a:schemeClr val="dk2"/>
                </a:solidFill>
                <a:latin typeface="Lato"/>
                <a:ea typeface="Lato"/>
                <a:cs typeface="Lato"/>
                <a:sym typeface="Lato"/>
              </a:defRPr>
            </a:lvl4pPr>
            <a:lvl5pPr indent="-317500" lvl="4" marL="2286000" rtl="0">
              <a:lnSpc>
                <a:spcPct val="100000"/>
              </a:lnSpc>
              <a:spcBef>
                <a:spcPts val="600"/>
              </a:spcBef>
              <a:spcAft>
                <a:spcPts val="0"/>
              </a:spcAft>
              <a:buClr>
                <a:schemeClr val="accent1"/>
              </a:buClr>
              <a:buSzPts val="1400"/>
              <a:buFont typeface="Lato"/>
              <a:buChar char="●"/>
              <a:defRPr sz="1400">
                <a:solidFill>
                  <a:schemeClr val="dk2"/>
                </a:solidFill>
                <a:latin typeface="Lato"/>
                <a:ea typeface="Lato"/>
                <a:cs typeface="Lato"/>
                <a:sym typeface="Lato"/>
              </a:defRPr>
            </a:lvl5pPr>
            <a:lvl6pPr indent="-317500" lvl="5" marL="2743200" rtl="0">
              <a:lnSpc>
                <a:spcPct val="100000"/>
              </a:lnSpc>
              <a:spcBef>
                <a:spcPts val="600"/>
              </a:spcBef>
              <a:spcAft>
                <a:spcPts val="0"/>
              </a:spcAft>
              <a:buClr>
                <a:schemeClr val="accent1"/>
              </a:buClr>
              <a:buSzPts val="1400"/>
              <a:buFont typeface="Lato"/>
              <a:buChar char="●"/>
              <a:defRPr sz="1400">
                <a:solidFill>
                  <a:schemeClr val="dk2"/>
                </a:solidFill>
                <a:latin typeface="Lato"/>
                <a:ea typeface="Lato"/>
                <a:cs typeface="Lato"/>
                <a:sym typeface="Lato"/>
              </a:defRPr>
            </a:lvl6pPr>
            <a:lvl7pPr indent="-317500" lvl="6" marL="3200400" rtl="0">
              <a:lnSpc>
                <a:spcPct val="100000"/>
              </a:lnSpc>
              <a:spcBef>
                <a:spcPts val="600"/>
              </a:spcBef>
              <a:spcAft>
                <a:spcPts val="0"/>
              </a:spcAft>
              <a:buClr>
                <a:schemeClr val="accent1"/>
              </a:buClr>
              <a:buSzPts val="1400"/>
              <a:buFont typeface="Lato"/>
              <a:buChar char="●"/>
              <a:defRPr sz="1400">
                <a:solidFill>
                  <a:schemeClr val="dk2"/>
                </a:solidFill>
                <a:latin typeface="Lato"/>
                <a:ea typeface="Lato"/>
                <a:cs typeface="Lato"/>
                <a:sym typeface="Lato"/>
              </a:defRPr>
            </a:lvl7pPr>
            <a:lvl8pPr indent="-317500" lvl="7" marL="3657600" rtl="0">
              <a:lnSpc>
                <a:spcPct val="100000"/>
              </a:lnSpc>
              <a:spcBef>
                <a:spcPts val="600"/>
              </a:spcBef>
              <a:spcAft>
                <a:spcPts val="0"/>
              </a:spcAft>
              <a:buClr>
                <a:schemeClr val="accent1"/>
              </a:buClr>
              <a:buSzPts val="1400"/>
              <a:buFont typeface="Lato"/>
              <a:buChar char="●"/>
              <a:defRPr sz="1400">
                <a:solidFill>
                  <a:schemeClr val="dk2"/>
                </a:solidFill>
                <a:latin typeface="Lato"/>
                <a:ea typeface="Lato"/>
                <a:cs typeface="Lato"/>
                <a:sym typeface="Lato"/>
              </a:defRPr>
            </a:lvl8pPr>
            <a:lvl9pPr indent="-317500" lvl="8" marL="4114800" rtl="0">
              <a:lnSpc>
                <a:spcPct val="100000"/>
              </a:lnSpc>
              <a:spcBef>
                <a:spcPts val="600"/>
              </a:spcBef>
              <a:spcAft>
                <a:spcPts val="600"/>
              </a:spcAft>
              <a:buClr>
                <a:schemeClr val="accent1"/>
              </a:buClr>
              <a:buSzPts val="1400"/>
              <a:buFont typeface="Lato"/>
              <a:buChar char="●"/>
              <a:defRPr sz="1400">
                <a:solidFill>
                  <a:schemeClr val="dk2"/>
                </a:solidFill>
                <a:latin typeface="Lato"/>
                <a:ea typeface="Lato"/>
                <a:cs typeface="Lato"/>
                <a:sym typeface="Lato"/>
              </a:defRPr>
            </a:lvl9pPr>
          </a:lstStyle>
          <a:p/>
        </p:txBody>
      </p:sp>
      <p:sp>
        <p:nvSpPr>
          <p:cNvPr id="8" name="Google Shape;8;p1"/>
          <p:cNvSpPr txBox="1"/>
          <p:nvPr>
            <p:ph idx="12" type="sldNum"/>
          </p:nvPr>
        </p:nvSpPr>
        <p:spPr>
          <a:xfrm>
            <a:off x="311712" y="4802925"/>
            <a:ext cx="1676700" cy="202500"/>
          </a:xfrm>
          <a:prstGeom prst="rect">
            <a:avLst/>
          </a:prstGeom>
          <a:noFill/>
          <a:ln>
            <a:noFill/>
          </a:ln>
        </p:spPr>
        <p:txBody>
          <a:bodyPr anchorCtr="0" anchor="ctr" bIns="0" lIns="0" spcFirstLastPara="1" rIns="0" wrap="square" tIns="0">
            <a:noAutofit/>
          </a:bodyPr>
          <a:lstStyle>
            <a:lvl1pPr lvl="0" rtl="0">
              <a:buNone/>
              <a:defRPr sz="700">
                <a:solidFill>
                  <a:srgbClr val="8B8C90"/>
                </a:solidFill>
                <a:latin typeface="Lato"/>
                <a:ea typeface="Lato"/>
                <a:cs typeface="Lato"/>
                <a:sym typeface="Lato"/>
              </a:defRPr>
            </a:lvl1pPr>
            <a:lvl2pPr lvl="1" rtl="0">
              <a:buNone/>
              <a:defRPr sz="700">
                <a:solidFill>
                  <a:srgbClr val="8B8C90"/>
                </a:solidFill>
                <a:latin typeface="Lato"/>
                <a:ea typeface="Lato"/>
                <a:cs typeface="Lato"/>
                <a:sym typeface="Lato"/>
              </a:defRPr>
            </a:lvl2pPr>
            <a:lvl3pPr lvl="2" rtl="0">
              <a:buNone/>
              <a:defRPr sz="700">
                <a:solidFill>
                  <a:srgbClr val="8B8C90"/>
                </a:solidFill>
                <a:latin typeface="Lato"/>
                <a:ea typeface="Lato"/>
                <a:cs typeface="Lato"/>
                <a:sym typeface="Lato"/>
              </a:defRPr>
            </a:lvl3pPr>
            <a:lvl4pPr lvl="3" rtl="0">
              <a:buNone/>
              <a:defRPr sz="700">
                <a:solidFill>
                  <a:srgbClr val="8B8C90"/>
                </a:solidFill>
                <a:latin typeface="Lato"/>
                <a:ea typeface="Lato"/>
                <a:cs typeface="Lato"/>
                <a:sym typeface="Lato"/>
              </a:defRPr>
            </a:lvl4pPr>
            <a:lvl5pPr lvl="4" rtl="0">
              <a:buNone/>
              <a:defRPr sz="700">
                <a:solidFill>
                  <a:srgbClr val="8B8C90"/>
                </a:solidFill>
                <a:latin typeface="Lato"/>
                <a:ea typeface="Lato"/>
                <a:cs typeface="Lato"/>
                <a:sym typeface="Lato"/>
              </a:defRPr>
            </a:lvl5pPr>
            <a:lvl6pPr lvl="5" rtl="0">
              <a:buNone/>
              <a:defRPr sz="700">
                <a:solidFill>
                  <a:srgbClr val="8B8C90"/>
                </a:solidFill>
                <a:latin typeface="Lato"/>
                <a:ea typeface="Lato"/>
                <a:cs typeface="Lato"/>
                <a:sym typeface="Lato"/>
              </a:defRPr>
            </a:lvl6pPr>
            <a:lvl7pPr lvl="6" rtl="0">
              <a:buNone/>
              <a:defRPr sz="700">
                <a:solidFill>
                  <a:srgbClr val="8B8C90"/>
                </a:solidFill>
                <a:latin typeface="Lato"/>
                <a:ea typeface="Lato"/>
                <a:cs typeface="Lato"/>
                <a:sym typeface="Lato"/>
              </a:defRPr>
            </a:lvl7pPr>
            <a:lvl8pPr lvl="7" rtl="0">
              <a:buNone/>
              <a:defRPr sz="700">
                <a:solidFill>
                  <a:srgbClr val="8B8C90"/>
                </a:solidFill>
                <a:latin typeface="Lato"/>
                <a:ea typeface="Lato"/>
                <a:cs typeface="Lato"/>
                <a:sym typeface="Lato"/>
              </a:defRPr>
            </a:lvl8pPr>
            <a:lvl9pPr lvl="8" rtl="0">
              <a:buNone/>
              <a:defRPr sz="700">
                <a:solidFill>
                  <a:srgbClr val="8B8C90"/>
                </a:solidFill>
                <a:latin typeface="Lato"/>
                <a:ea typeface="Lato"/>
                <a:cs typeface="Lato"/>
                <a:sym typeface="Lato"/>
              </a:defRPr>
            </a:lvl9pPr>
          </a:lstStyle>
          <a:p>
            <a:pPr indent="0" lvl="0" marL="0" rtl="0" algn="l">
              <a:spcBef>
                <a:spcPts val="0"/>
              </a:spcBef>
              <a:spcAft>
                <a:spcPts val="0"/>
              </a:spcAft>
              <a:buNone/>
            </a:pPr>
            <a:r>
              <a:rPr lang="en"/>
              <a:t>© 2022 Domino Data Lab, Inc.   |   </a:t>
            </a: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8235343" y="4802879"/>
            <a:ext cx="653014" cy="20259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86">
          <p15:clr>
            <a:srgbClr val="EA4335"/>
          </p15:clr>
        </p15:guide>
        <p15:guide id="2" orient="horz" pos="2970">
          <p15:clr>
            <a:srgbClr val="EA4335"/>
          </p15:clr>
        </p15:guide>
        <p15:guide id="3" orient="horz" pos="1742">
          <p15:clr>
            <a:srgbClr val="EA4335"/>
          </p15:clr>
        </p15:guide>
        <p15:guide id="4" orient="horz" pos="603">
          <p15:clr>
            <a:srgbClr val="EA4335"/>
          </p15:clr>
        </p15:guide>
        <p15:guide id="5" pos="2880">
          <p15:clr>
            <a:srgbClr val="EA4335"/>
          </p15:clr>
        </p15:guide>
        <p15:guide id="6" pos="196">
          <p15:clr>
            <a:srgbClr val="EA4335"/>
          </p15:clr>
        </p15:guide>
        <p15:guide id="7" pos="5564">
          <p15:clr>
            <a:srgbClr val="EA4335"/>
          </p15:clr>
        </p15:guide>
        <p15:guide id="8" pos="1918">
          <p15:clr>
            <a:srgbClr val="EA4335"/>
          </p15:clr>
        </p15:guide>
        <p15:guide id="9" pos="3841">
          <p15:clr>
            <a:srgbClr val="EA4335"/>
          </p15:clr>
        </p15:guide>
        <p15:guide id="10" pos="4319">
          <p15:clr>
            <a:srgbClr val="EA4335"/>
          </p15:clr>
        </p15:guide>
        <p15:guide id="11" pos="1439">
          <p15:clr>
            <a:srgbClr val="EA4335"/>
          </p15:clr>
        </p15:guide>
        <p15:guide id="12" orient="horz" pos="125">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292443" y="273844"/>
            <a:ext cx="7886700" cy="3936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2400"/>
              <a:buFont typeface="Helvetica Neue"/>
              <a:buNone/>
              <a:defRPr b="1" i="0" sz="2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0" name="Google Shape;170;p27"/>
          <p:cNvSpPr txBox="1"/>
          <p:nvPr>
            <p:ph idx="1" type="body"/>
          </p:nvPr>
        </p:nvSpPr>
        <p:spPr>
          <a:xfrm>
            <a:off x="292443" y="1207736"/>
            <a:ext cx="7886700" cy="3180300"/>
          </a:xfrm>
          <a:prstGeom prst="rect">
            <a:avLst/>
          </a:prstGeom>
          <a:noFill/>
          <a:ln>
            <a:noFill/>
          </a:ln>
        </p:spPr>
        <p:txBody>
          <a:bodyPr anchorCtr="0" anchor="t" bIns="34275" lIns="0" spcFirstLastPara="1" rIns="68575" wrap="square" tIns="34275">
            <a:normAutofit/>
          </a:bodyPr>
          <a:lstStyle>
            <a:lvl1pPr indent="-323850" lvl="0" marL="457200" marR="0" algn="l">
              <a:lnSpc>
                <a:spcPct val="130000"/>
              </a:lnSpc>
              <a:spcBef>
                <a:spcPts val="800"/>
              </a:spcBef>
              <a:spcAft>
                <a:spcPts val="0"/>
              </a:spcAft>
              <a:buClr>
                <a:schemeClr val="dk2"/>
              </a:buClr>
              <a:buSzPts val="1500"/>
              <a:buFont typeface="Helvetica Neue"/>
              <a:buChar char="•"/>
              <a:defRPr i="0" sz="1500" u="none" cap="none" strike="noStrike">
                <a:solidFill>
                  <a:schemeClr val="dk1"/>
                </a:solidFill>
                <a:latin typeface="Helvetica Neue"/>
                <a:ea typeface="Helvetica Neue"/>
                <a:cs typeface="Helvetica Neue"/>
                <a:sym typeface="Helvetica Neue"/>
              </a:defRPr>
            </a:lvl1pPr>
            <a:lvl2pPr indent="-323850" lvl="1" marL="914400" marR="0" algn="l">
              <a:lnSpc>
                <a:spcPct val="130000"/>
              </a:lnSpc>
              <a:spcBef>
                <a:spcPts val="800"/>
              </a:spcBef>
              <a:spcAft>
                <a:spcPts val="0"/>
              </a:spcAft>
              <a:buClr>
                <a:schemeClr val="dk2"/>
              </a:buClr>
              <a:buSzPts val="1500"/>
              <a:buFont typeface="Helvetica Neue"/>
              <a:buChar char="‑"/>
              <a:defRPr i="0" sz="1500" u="none" cap="none" strike="noStrike">
                <a:solidFill>
                  <a:schemeClr val="dk1"/>
                </a:solidFill>
                <a:latin typeface="Helvetica Neue"/>
                <a:ea typeface="Helvetica Neue"/>
                <a:cs typeface="Helvetica Neue"/>
                <a:sym typeface="Helvetica Neue"/>
              </a:defRPr>
            </a:lvl2pPr>
            <a:lvl3pPr indent="-304800" lvl="2" marL="1371600" marR="0" algn="l">
              <a:lnSpc>
                <a:spcPct val="130000"/>
              </a:lnSpc>
              <a:spcBef>
                <a:spcPts val="800"/>
              </a:spcBef>
              <a:spcAft>
                <a:spcPts val="0"/>
              </a:spcAft>
              <a:buClr>
                <a:schemeClr val="dk2"/>
              </a:buClr>
              <a:buSzPts val="1200"/>
              <a:buFont typeface="Helvetica Neue"/>
              <a:buChar char="o"/>
              <a:defRPr i="0" sz="1200" u="none" cap="none" strike="noStrike">
                <a:solidFill>
                  <a:schemeClr val="dk1"/>
                </a:solidFill>
                <a:latin typeface="Helvetica Neue"/>
                <a:ea typeface="Helvetica Neue"/>
                <a:cs typeface="Helvetica Neue"/>
                <a:sym typeface="Helvetica Neue"/>
              </a:defRPr>
            </a:lvl3pPr>
            <a:lvl4pPr indent="-304800" lvl="3" marL="1828800" marR="0" algn="l">
              <a:lnSpc>
                <a:spcPct val="130000"/>
              </a:lnSpc>
              <a:spcBef>
                <a:spcPts val="800"/>
              </a:spcBef>
              <a:spcAft>
                <a:spcPts val="0"/>
              </a:spcAft>
              <a:buClr>
                <a:schemeClr val="dk2"/>
              </a:buClr>
              <a:buSzPts val="1200"/>
              <a:buFont typeface="Helvetica Neue"/>
              <a:buChar char="▪"/>
              <a:defRPr i="0" sz="1200" u="none" cap="none" strike="noStrike">
                <a:solidFill>
                  <a:schemeClr val="dk1"/>
                </a:solidFill>
                <a:latin typeface="Helvetica Neue"/>
                <a:ea typeface="Helvetica Neue"/>
                <a:cs typeface="Helvetica Neue"/>
                <a:sym typeface="Helvetica Neue"/>
              </a:defRPr>
            </a:lvl4pPr>
            <a:lvl5pPr indent="-304800" lvl="4" marL="2286000" marR="0" algn="l">
              <a:lnSpc>
                <a:spcPct val="130000"/>
              </a:lnSpc>
              <a:spcBef>
                <a:spcPts val="800"/>
              </a:spcBef>
              <a:spcAft>
                <a:spcPts val="0"/>
              </a:spcAft>
              <a:buClr>
                <a:schemeClr val="dk2"/>
              </a:buClr>
              <a:buSzPts val="1200"/>
              <a:buFont typeface="Helvetica Neue"/>
              <a:buChar char="•"/>
              <a:defRPr i="0" sz="1200" u="none" cap="none" strike="noStrike">
                <a:solidFill>
                  <a:schemeClr val="dk1"/>
                </a:solidFill>
                <a:latin typeface="Helvetica Neue"/>
                <a:ea typeface="Helvetica Neue"/>
                <a:cs typeface="Helvetica Neue"/>
                <a:sym typeface="Helvetica Neue"/>
              </a:defRPr>
            </a:lvl5pPr>
            <a:lvl6pPr indent="-304800" lvl="5" marL="2743200" marR="0" algn="l">
              <a:lnSpc>
                <a:spcPct val="130000"/>
              </a:lnSpc>
              <a:spcBef>
                <a:spcPts val="800"/>
              </a:spcBef>
              <a:spcAft>
                <a:spcPts val="0"/>
              </a:spcAft>
              <a:buClr>
                <a:schemeClr val="dk2"/>
              </a:buClr>
              <a:buSzPts val="1200"/>
              <a:buFont typeface="Helvetica Neue"/>
              <a:buChar char="•"/>
              <a:defRPr i="0" sz="1200" u="none" cap="none" strike="noStrike">
                <a:solidFill>
                  <a:schemeClr val="dk1"/>
                </a:solidFill>
                <a:latin typeface="Helvetica Neue"/>
                <a:ea typeface="Helvetica Neue"/>
                <a:cs typeface="Helvetica Neue"/>
                <a:sym typeface="Helvetica Neue"/>
              </a:defRPr>
            </a:lvl6pPr>
            <a:lvl7pPr indent="-304800" lvl="6" marL="3200400" marR="0" algn="l">
              <a:lnSpc>
                <a:spcPct val="130000"/>
              </a:lnSpc>
              <a:spcBef>
                <a:spcPts val="800"/>
              </a:spcBef>
              <a:spcAft>
                <a:spcPts val="0"/>
              </a:spcAft>
              <a:buClr>
                <a:schemeClr val="dk2"/>
              </a:buClr>
              <a:buSzPts val="1200"/>
              <a:buFont typeface="Helvetica Neue"/>
              <a:buChar char="•"/>
              <a:defRPr i="0" sz="1200" u="none" cap="none" strike="noStrike">
                <a:solidFill>
                  <a:schemeClr val="dk1"/>
                </a:solidFill>
                <a:latin typeface="Helvetica Neue"/>
                <a:ea typeface="Helvetica Neue"/>
                <a:cs typeface="Helvetica Neue"/>
                <a:sym typeface="Helvetica Neue"/>
              </a:defRPr>
            </a:lvl7pPr>
            <a:lvl8pPr indent="-304800" lvl="7" marL="3657600" marR="0" algn="l">
              <a:lnSpc>
                <a:spcPct val="130000"/>
              </a:lnSpc>
              <a:spcBef>
                <a:spcPts val="800"/>
              </a:spcBef>
              <a:spcAft>
                <a:spcPts val="0"/>
              </a:spcAft>
              <a:buClr>
                <a:schemeClr val="dk2"/>
              </a:buClr>
              <a:buSzPts val="1200"/>
              <a:buFont typeface="Helvetica Neue"/>
              <a:buChar char="•"/>
              <a:defRPr i="0" sz="1200" u="none" cap="none" strike="noStrike">
                <a:solidFill>
                  <a:schemeClr val="dk1"/>
                </a:solidFill>
                <a:latin typeface="Helvetica Neue"/>
                <a:ea typeface="Helvetica Neue"/>
                <a:cs typeface="Helvetica Neue"/>
                <a:sym typeface="Helvetica Neue"/>
              </a:defRPr>
            </a:lvl8pPr>
            <a:lvl9pPr indent="-304800" lvl="8" marL="4114800" marR="0" algn="l">
              <a:lnSpc>
                <a:spcPct val="130000"/>
              </a:lnSpc>
              <a:spcBef>
                <a:spcPts val="800"/>
              </a:spcBef>
              <a:spcAft>
                <a:spcPts val="0"/>
              </a:spcAft>
              <a:buClr>
                <a:schemeClr val="dk2"/>
              </a:buClr>
              <a:buSzPts val="1200"/>
              <a:buFont typeface="Helvetica Neue"/>
              <a:buChar char="•"/>
              <a:defRPr i="0" sz="1200" u="none" cap="none" strike="noStrike">
                <a:solidFill>
                  <a:schemeClr val="dk1"/>
                </a:solidFill>
                <a:latin typeface="Helvetica Neue"/>
                <a:ea typeface="Helvetica Neue"/>
                <a:cs typeface="Helvetica Neue"/>
                <a:sym typeface="Helvetica Neue"/>
              </a:defRPr>
            </a:lvl9pPr>
          </a:lstStyle>
          <a:p/>
        </p:txBody>
      </p:sp>
      <p:sp>
        <p:nvSpPr>
          <p:cNvPr id="171" name="Google Shape;171;p27"/>
          <p:cNvSpPr txBox="1"/>
          <p:nvPr/>
        </p:nvSpPr>
        <p:spPr>
          <a:xfrm>
            <a:off x="7024034" y="4723750"/>
            <a:ext cx="1633800" cy="161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r>
              <a:rPr i="0" lang="en" sz="600" u="none" cap="none" strike="noStrike">
                <a:solidFill>
                  <a:srgbClr val="000000"/>
                </a:solidFill>
                <a:latin typeface="Helvetica Neue Light"/>
                <a:ea typeface="Helvetica Neue Light"/>
                <a:cs typeface="Helvetica Neue Light"/>
                <a:sym typeface="Helvetica Neue Light"/>
              </a:rPr>
              <a:t>© 2024 Domino Data Lab, Inc.</a:t>
            </a:r>
            <a:endParaRPr i="0" sz="600" u="none" cap="none" strike="noStrike">
              <a:solidFill>
                <a:srgbClr val="000000"/>
              </a:solidFill>
              <a:latin typeface="Helvetica Neue Light"/>
              <a:ea typeface="Helvetica Neue Light"/>
              <a:cs typeface="Helvetica Neue Light"/>
              <a:sym typeface="Helvetica Neue Light"/>
            </a:endParaRPr>
          </a:p>
        </p:txBody>
      </p:sp>
      <p:sp>
        <p:nvSpPr>
          <p:cNvPr id="172" name="Google Shape;172;p27"/>
          <p:cNvSpPr txBox="1"/>
          <p:nvPr/>
        </p:nvSpPr>
        <p:spPr>
          <a:xfrm>
            <a:off x="8321153" y="4712162"/>
            <a:ext cx="588900" cy="192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fld id="{00000000-1234-1234-1234-123412341234}" type="slidenum">
              <a:rPr b="0" i="0" lang="en" sz="800" u="none" cap="none" strike="noStrike">
                <a:solidFill>
                  <a:schemeClr val="dk1"/>
                </a:solidFill>
                <a:latin typeface="Helvetica Neue"/>
                <a:ea typeface="Helvetica Neue"/>
                <a:cs typeface="Helvetica Neue"/>
                <a:sym typeface="Helvetica Neue"/>
              </a:rPr>
              <a:t>‹#›</a:t>
            </a:fld>
            <a:endParaRPr b="0" i="0" sz="800" u="none" cap="none" strike="noStrike">
              <a:solidFill>
                <a:schemeClr val="dk1"/>
              </a:solidFill>
              <a:latin typeface="Helvetica Neue"/>
              <a:ea typeface="Helvetica Neue"/>
              <a:cs typeface="Helvetica Neue"/>
              <a:sym typeface="Helvetica Neue"/>
            </a:endParaRPr>
          </a:p>
        </p:txBody>
      </p:sp>
      <p:cxnSp>
        <p:nvCxnSpPr>
          <p:cNvPr id="173" name="Google Shape;173;p27"/>
          <p:cNvCxnSpPr/>
          <p:nvPr/>
        </p:nvCxnSpPr>
        <p:spPr>
          <a:xfrm>
            <a:off x="8686110" y="4712162"/>
            <a:ext cx="0" cy="184800"/>
          </a:xfrm>
          <a:prstGeom prst="straightConnector1">
            <a:avLst/>
          </a:prstGeom>
          <a:noFill/>
          <a:ln cap="flat" cmpd="sng" w="9525">
            <a:solidFill>
              <a:schemeClr val="dk2"/>
            </a:solidFill>
            <a:prstDash val="solid"/>
            <a:round/>
            <a:headEnd len="med" w="med" type="none"/>
            <a:tailEnd len="med" w="med" type="none"/>
          </a:ln>
        </p:spPr>
      </p:cxnSp>
      <p:pic>
        <p:nvPicPr>
          <p:cNvPr descr="A white letter on a black background&#10;&#10;Description automatically generated" id="174" name="Google Shape;174;p27"/>
          <p:cNvPicPr preferRelativeResize="0"/>
          <p:nvPr/>
        </p:nvPicPr>
        <p:blipFill rotWithShape="1">
          <a:blip r:embed="rId1">
            <a:alphaModFix/>
          </a:blip>
          <a:srcRect b="0" l="0" r="0" t="0"/>
          <a:stretch/>
        </p:blipFill>
        <p:spPr>
          <a:xfrm>
            <a:off x="330859" y="4705337"/>
            <a:ext cx="793747" cy="151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 id="2147483706" r:id="rId35"/>
    <p:sldLayoutId id="2147483707" r:id="rId36"/>
    <p:sldLayoutId id="2147483708" r:id="rId37"/>
    <p:sldLayoutId id="2147483709" r:id="rId38"/>
    <p:sldLayoutId id="2147483710" r:id="rId39"/>
    <p:sldLayoutId id="2147483711" r:id="rId40"/>
    <p:sldLayoutId id="2147483712"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hyperlink" Target="https://docs.google.com/document/d/e/2PACX-1vQeOJL5iEPPfqYb63tEaQrRAecgXmOf88vSKfYuTFA3jFZXmN94XA0xF7ZSFb5j665E14dwRTS346-_/pu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45.jpg"/><Relationship Id="rId4" Type="http://schemas.openxmlformats.org/officeDocument/2006/relationships/image" Target="../media/image34.jpg"/><Relationship Id="rId5"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hyperlink" Target="https://docs.google.com/document/d/e/2PACX-1vS63qRMWaAQadGiwevkptcIixYcR919tRcx-oRgOSf5th-Y9Rvyc1PEDWbu0sD9BGW8KgwuLNllVxGn/pub"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hyperlink" Target="https://docs.google.com/document/d/e/2PACX-1vQXNtHZYDdQZEtGYVd3hv-w3C242oVXMCP-nl9u5KtCfjwdIhur5FwN4rs_ZX4PLDStOhCIrw5jq0Ao/pub" TargetMode="Externa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hyperlink" Target="https://docs.dominodatalab.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s://docs.google.com/document/d/e/2PACX-1vTQdQ8X3DcLCgPajy-nkZ-SUvdRZGKjJqslXYu_Wy-Nr_qPHvQhp32D-Ybau8yduHrPGomix9uVgP_D/pub" TargetMode="Externa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s://docs.google.com/document/d/e/2PACX-1vRQBsB9r-J89ES83mzsflz1KCCqFJy3QTpcjM6xJtieAuBU0MGEYUsZPMT4mQzVEFREYaH2DFVKLXFJ/pub" TargetMode="Externa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 Id="rId3" Type="http://schemas.openxmlformats.org/officeDocument/2006/relationships/hyperlink" Target="https://docs.dominodatalab.com/" TargetMode="Externa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hyperlink" Target="https://docs.dominodatalab.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8"/>
          <p:cNvSpPr txBox="1"/>
          <p:nvPr>
            <p:ph type="title"/>
          </p:nvPr>
        </p:nvSpPr>
        <p:spPr>
          <a:xfrm>
            <a:off x="897883" y="672565"/>
            <a:ext cx="4936200" cy="141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Winequality Workshop</a:t>
            </a:r>
            <a:endParaRPr/>
          </a:p>
        </p:txBody>
      </p:sp>
      <p:sp>
        <p:nvSpPr>
          <p:cNvPr id="386" name="Google Shape;386;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7"/>
          <p:cNvSpPr txBox="1"/>
          <p:nvPr>
            <p:ph type="title"/>
          </p:nvPr>
        </p:nvSpPr>
        <p:spPr>
          <a:xfrm>
            <a:off x="250613" y="2884013"/>
            <a:ext cx="7934700" cy="916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Pre-setup</a:t>
            </a:r>
            <a:endParaRPr/>
          </a:p>
          <a:p>
            <a:pPr indent="0" lvl="0" marL="0" rtl="0" algn="l">
              <a:spcBef>
                <a:spcPts val="0"/>
              </a:spcBef>
              <a:spcAft>
                <a:spcPts val="0"/>
              </a:spcAft>
              <a:buNone/>
            </a:pPr>
            <a:r>
              <a:rPr b="0" lang="en"/>
              <a:t>Add a personal access token</a:t>
            </a:r>
            <a:endParaRPr b="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8"/>
          <p:cNvSpPr txBox="1"/>
          <p:nvPr>
            <p:ph idx="1" type="body"/>
          </p:nvPr>
        </p:nvSpPr>
        <p:spPr>
          <a:xfrm>
            <a:off x="292457" y="922775"/>
            <a:ext cx="8400600" cy="3781800"/>
          </a:xfrm>
          <a:prstGeom prst="rect">
            <a:avLst/>
          </a:prstGeom>
        </p:spPr>
        <p:txBody>
          <a:bodyPr anchorCtr="0" anchor="t" bIns="34275" lIns="0" spcFirstLastPara="1" rIns="68575" wrap="square" tIns="34275">
            <a:normAutofit/>
          </a:bodyPr>
          <a:lstStyle/>
          <a:p>
            <a:pPr indent="0" lvl="0" marL="457200" rtl="0" algn="l">
              <a:spcBef>
                <a:spcPts val="800"/>
              </a:spcBef>
              <a:spcAft>
                <a:spcPts val="0"/>
              </a:spcAft>
              <a:buNone/>
            </a:pPr>
            <a:r>
              <a:t/>
            </a:r>
            <a:endParaRPr sz="1600"/>
          </a:p>
          <a:p>
            <a:pPr indent="0" lvl="0" marL="457200" rtl="0" algn="l">
              <a:spcBef>
                <a:spcPts val="800"/>
              </a:spcBef>
              <a:spcAft>
                <a:spcPts val="0"/>
              </a:spcAft>
              <a:buNone/>
            </a:pPr>
            <a:r>
              <a:rPr lang="en" sz="1600"/>
              <a:t>Domino supports all major git iternations including but not limited to GitHub, GitLab, Bitbucket and on-prem git.</a:t>
            </a:r>
            <a:endParaRPr sz="1600"/>
          </a:p>
          <a:p>
            <a:pPr indent="0" lvl="0" marL="457200" rtl="0" algn="l">
              <a:spcBef>
                <a:spcPts val="800"/>
              </a:spcBef>
              <a:spcAft>
                <a:spcPts val="0"/>
              </a:spcAft>
              <a:buNone/>
            </a:pPr>
            <a:r>
              <a:t/>
            </a:r>
            <a:endParaRPr sz="1600"/>
          </a:p>
          <a:p>
            <a:pPr indent="0" lvl="0" marL="457200" rtl="0" algn="l">
              <a:spcBef>
                <a:spcPts val="800"/>
              </a:spcBef>
              <a:spcAft>
                <a:spcPts val="0"/>
              </a:spcAft>
              <a:buNone/>
            </a:pPr>
            <a:r>
              <a:rPr lang="en" sz="1600"/>
              <a:t>Configure your PAT using the following link. Your teacher will paste this in the chat.</a:t>
            </a:r>
            <a:endParaRPr sz="1600"/>
          </a:p>
          <a:p>
            <a:pPr indent="0" lvl="0" marL="457200" rtl="0" algn="l">
              <a:spcBef>
                <a:spcPts val="800"/>
              </a:spcBef>
              <a:spcAft>
                <a:spcPts val="0"/>
              </a:spcAft>
              <a:buNone/>
            </a:pPr>
            <a:r>
              <a:rPr lang="en" sz="1600" u="sng">
                <a:solidFill>
                  <a:schemeClr val="hlink"/>
                </a:solidFill>
                <a:hlinkClick r:id="rId3"/>
              </a:rPr>
              <a:t>Winequality Workshop - pre-setup</a:t>
            </a:r>
            <a:endParaRPr sz="1600"/>
          </a:p>
          <a:p>
            <a:pPr indent="0" lvl="0" marL="457200" rtl="0" algn="l">
              <a:spcBef>
                <a:spcPts val="800"/>
              </a:spcBef>
              <a:spcAft>
                <a:spcPts val="0"/>
              </a:spcAft>
              <a:buNone/>
            </a:pPr>
            <a:r>
              <a:t/>
            </a:r>
            <a:endParaRPr sz="1600"/>
          </a:p>
        </p:txBody>
      </p:sp>
      <p:sp>
        <p:nvSpPr>
          <p:cNvPr id="505" name="Google Shape;505;p78"/>
          <p:cNvSpPr txBox="1"/>
          <p:nvPr>
            <p:ph type="title"/>
          </p:nvPr>
        </p:nvSpPr>
        <p:spPr>
          <a:xfrm>
            <a:off x="298450" y="273844"/>
            <a:ext cx="7886700" cy="392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Pre-setup</a:t>
            </a:r>
            <a:endParaRPr/>
          </a:p>
          <a:p>
            <a:pPr indent="0" lvl="0" marL="0" rtl="0" algn="l">
              <a:spcBef>
                <a:spcPts val="0"/>
              </a:spcBef>
              <a:spcAft>
                <a:spcPts val="0"/>
              </a:spcAft>
              <a:buClr>
                <a:schemeClr val="dk1"/>
              </a:buClr>
              <a:buSzPts val="1100"/>
              <a:buFont typeface="Arial"/>
              <a:buNone/>
            </a:pPr>
            <a:r>
              <a:rPr b="0" lang="en" sz="2000"/>
              <a:t>Configure your Personal Access Token (PAT)</a:t>
            </a:r>
            <a:endParaRPr b="0"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9"/>
          <p:cNvSpPr txBox="1"/>
          <p:nvPr>
            <p:ph type="title"/>
          </p:nvPr>
        </p:nvSpPr>
        <p:spPr>
          <a:xfrm>
            <a:off x="250613" y="2884013"/>
            <a:ext cx="7934700" cy="916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Prepare Projects &amp; Data</a:t>
            </a:r>
            <a:endParaRPr/>
          </a:p>
          <a:p>
            <a:pPr indent="0" lvl="0" marL="0" rtl="0" algn="l">
              <a:spcBef>
                <a:spcPts val="0"/>
              </a:spcBef>
              <a:spcAft>
                <a:spcPts val="0"/>
              </a:spcAft>
              <a:buNone/>
            </a:pPr>
            <a:r>
              <a:rPr b="0" lang="en"/>
              <a:t>Add goals, collaborators, and data sources</a:t>
            </a:r>
            <a:endParaRPr b="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0"/>
          <p:cNvSpPr txBox="1"/>
          <p:nvPr>
            <p:ph idx="1" type="body"/>
          </p:nvPr>
        </p:nvSpPr>
        <p:spPr>
          <a:xfrm>
            <a:off x="292457" y="922775"/>
            <a:ext cx="8400600" cy="3781800"/>
          </a:xfrm>
          <a:prstGeom prst="rect">
            <a:avLst/>
          </a:prstGeom>
        </p:spPr>
        <p:txBody>
          <a:bodyPr anchorCtr="0" anchor="t" bIns="34275" lIns="0" spcFirstLastPara="1" rIns="68575" wrap="square" tIns="34275">
            <a:normAutofit/>
          </a:bodyPr>
          <a:lstStyle/>
          <a:p>
            <a:pPr indent="0" lvl="0" marL="0" rtl="0" algn="l">
              <a:spcBef>
                <a:spcPts val="800"/>
              </a:spcBef>
              <a:spcAft>
                <a:spcPts val="0"/>
              </a:spcAft>
              <a:buNone/>
            </a:pPr>
            <a:r>
              <a:rPr b="1" lang="en" sz="1600"/>
              <a:t>Projects</a:t>
            </a:r>
            <a:r>
              <a:rPr lang="en" sz="1600"/>
              <a:t> </a:t>
            </a:r>
            <a:r>
              <a:rPr lang="en" sz="1600"/>
              <a:t>are Domino’s primary organizational unit.</a:t>
            </a:r>
            <a:endParaRPr sz="1600"/>
          </a:p>
          <a:p>
            <a:pPr indent="-330200" lvl="0" marL="457200" rtl="0" algn="l">
              <a:spcBef>
                <a:spcPts val="800"/>
              </a:spcBef>
              <a:spcAft>
                <a:spcPts val="0"/>
              </a:spcAft>
              <a:buSzPts val="1600"/>
              <a:buChar char="•"/>
            </a:pPr>
            <a:r>
              <a:rPr lang="en" sz="1600"/>
              <a:t>All code must be centralized on one platform.</a:t>
            </a:r>
            <a:endParaRPr sz="1600"/>
          </a:p>
          <a:p>
            <a:pPr indent="-330200" lvl="0" marL="457200" rtl="0" algn="l">
              <a:spcBef>
                <a:spcPts val="0"/>
              </a:spcBef>
              <a:spcAft>
                <a:spcPts val="0"/>
              </a:spcAft>
              <a:buSzPts val="1600"/>
              <a:buChar char="•"/>
            </a:pPr>
            <a:r>
              <a:rPr lang="en" sz="1600"/>
              <a:t>Projects must be automatically tracked and versioned.</a:t>
            </a:r>
            <a:endParaRPr sz="1600"/>
          </a:p>
          <a:p>
            <a:pPr indent="-330200" lvl="0" marL="457200" rtl="0" algn="l">
              <a:spcBef>
                <a:spcPts val="0"/>
              </a:spcBef>
              <a:spcAft>
                <a:spcPts val="0"/>
              </a:spcAft>
              <a:buSzPts val="1600"/>
              <a:buChar char="•"/>
            </a:pPr>
            <a:r>
              <a:rPr lang="en" sz="1600"/>
              <a:t>Projects must support seamless collaboration.</a:t>
            </a:r>
            <a:endParaRPr sz="1600"/>
          </a:p>
          <a:p>
            <a:pPr indent="-330200" lvl="0" marL="457200" rtl="0" algn="l">
              <a:spcBef>
                <a:spcPts val="0"/>
              </a:spcBef>
              <a:spcAft>
                <a:spcPts val="0"/>
              </a:spcAft>
              <a:buSzPts val="1600"/>
              <a:buChar char="•"/>
            </a:pPr>
            <a:r>
              <a:rPr lang="en" sz="1600"/>
              <a:t>Data sources must be governed, easy to add, and shared across the platform.</a:t>
            </a:r>
            <a:endParaRPr sz="1600"/>
          </a:p>
          <a:p>
            <a:pPr indent="-330200" lvl="0" marL="457200" rtl="0" algn="l">
              <a:spcBef>
                <a:spcPts val="0"/>
              </a:spcBef>
              <a:spcAft>
                <a:spcPts val="0"/>
              </a:spcAft>
              <a:buSzPts val="1600"/>
              <a:buChar char="•"/>
            </a:pPr>
            <a:r>
              <a:rPr lang="en" sz="1600"/>
              <a:t>Project stages and goals must be easily visible to managers.</a:t>
            </a:r>
            <a:endParaRPr sz="1600"/>
          </a:p>
        </p:txBody>
      </p:sp>
      <p:sp>
        <p:nvSpPr>
          <p:cNvPr id="518" name="Google Shape;518;p80"/>
          <p:cNvSpPr txBox="1"/>
          <p:nvPr>
            <p:ph type="title"/>
          </p:nvPr>
        </p:nvSpPr>
        <p:spPr>
          <a:xfrm>
            <a:off x="298450" y="273844"/>
            <a:ext cx="7886700" cy="392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Best Practices: Project Organization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1"/>
          <p:cNvSpPr txBox="1"/>
          <p:nvPr>
            <p:ph idx="1" type="body"/>
          </p:nvPr>
        </p:nvSpPr>
        <p:spPr>
          <a:xfrm>
            <a:off x="292444" y="922781"/>
            <a:ext cx="3944100" cy="3781800"/>
          </a:xfrm>
          <a:prstGeom prst="rect">
            <a:avLst/>
          </a:prstGeom>
        </p:spPr>
        <p:txBody>
          <a:bodyPr anchorCtr="0" anchor="t" bIns="34275" lIns="0" spcFirstLastPara="1" rIns="68575" wrap="square" tIns="34275">
            <a:normAutofit/>
          </a:bodyPr>
          <a:lstStyle/>
          <a:p>
            <a:pPr indent="0" lvl="0" marL="0" rtl="0" algn="l">
              <a:spcBef>
                <a:spcPts val="800"/>
              </a:spcBef>
              <a:spcAft>
                <a:spcPts val="0"/>
              </a:spcAft>
              <a:buNone/>
            </a:pPr>
            <a:r>
              <a:rPr b="1" lang="en" sz="1600"/>
              <a:t>Projects</a:t>
            </a:r>
            <a:r>
              <a:rPr lang="en" sz="1600"/>
              <a:t> are the main organizational unit in Domino.</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lang="en" sz="1600"/>
              <a:t>A Project is where you:</a:t>
            </a:r>
            <a:endParaRPr sz="1600"/>
          </a:p>
          <a:p>
            <a:pPr indent="-266700" lvl="0" marL="342900" rtl="0" algn="l">
              <a:spcBef>
                <a:spcPts val="800"/>
              </a:spcBef>
              <a:spcAft>
                <a:spcPts val="0"/>
              </a:spcAft>
              <a:buSzPts val="1600"/>
              <a:buChar char="●"/>
            </a:pPr>
            <a:r>
              <a:rPr b="1" lang="en" sz="1600"/>
              <a:t>run code,</a:t>
            </a:r>
            <a:endParaRPr sz="1600"/>
          </a:p>
          <a:p>
            <a:pPr indent="-266700" lvl="0" marL="342900" rtl="0" algn="l">
              <a:spcBef>
                <a:spcPts val="0"/>
              </a:spcBef>
              <a:spcAft>
                <a:spcPts val="0"/>
              </a:spcAft>
              <a:buSzPts val="1600"/>
              <a:buChar char="●"/>
            </a:pPr>
            <a:r>
              <a:rPr b="1" lang="en" sz="1600"/>
              <a:t>store files,</a:t>
            </a:r>
            <a:endParaRPr sz="1600"/>
          </a:p>
          <a:p>
            <a:pPr indent="-266700" lvl="0" marL="342900" rtl="0" algn="l">
              <a:spcBef>
                <a:spcPts val="0"/>
              </a:spcBef>
              <a:spcAft>
                <a:spcPts val="0"/>
              </a:spcAft>
              <a:buSzPts val="1600"/>
              <a:buChar char="●"/>
            </a:pPr>
            <a:r>
              <a:rPr b="1" lang="en" sz="1600"/>
              <a:t>publish assets,</a:t>
            </a:r>
            <a:endParaRPr sz="1600"/>
          </a:p>
          <a:p>
            <a:pPr indent="-266700" lvl="0" marL="342900" rtl="0" algn="l">
              <a:spcBef>
                <a:spcPts val="0"/>
              </a:spcBef>
              <a:spcAft>
                <a:spcPts val="0"/>
              </a:spcAft>
              <a:buSzPts val="1600"/>
              <a:buChar char="●"/>
            </a:pPr>
            <a:r>
              <a:rPr b="1" lang="en" sz="1600"/>
              <a:t>track progress via tasks &amp; subtasks</a:t>
            </a:r>
            <a:endParaRPr sz="1600"/>
          </a:p>
          <a:p>
            <a:pPr indent="0" lvl="0" marL="0" rtl="0" algn="l">
              <a:spcBef>
                <a:spcPts val="800"/>
              </a:spcBef>
              <a:spcAft>
                <a:spcPts val="0"/>
              </a:spcAft>
              <a:buNone/>
            </a:pPr>
            <a:r>
              <a:rPr lang="en" sz="1600"/>
              <a:t>and a lot more.</a:t>
            </a:r>
            <a:endParaRPr sz="1600"/>
          </a:p>
        </p:txBody>
      </p:sp>
      <p:sp>
        <p:nvSpPr>
          <p:cNvPr id="525" name="Google Shape;525;p81"/>
          <p:cNvSpPr txBox="1"/>
          <p:nvPr>
            <p:ph type="title"/>
          </p:nvPr>
        </p:nvSpPr>
        <p:spPr>
          <a:xfrm>
            <a:off x="298450" y="273844"/>
            <a:ext cx="7886700" cy="392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Work in Domino happens in </a:t>
            </a:r>
            <a:r>
              <a:rPr i="1" lang="en"/>
              <a:t>Projects</a:t>
            </a:r>
            <a:r>
              <a:rPr lang="en"/>
              <a:t>.</a:t>
            </a:r>
            <a:endParaRPr/>
          </a:p>
        </p:txBody>
      </p:sp>
      <p:sp>
        <p:nvSpPr>
          <p:cNvPr id="526" name="Google Shape;526;p81"/>
          <p:cNvSpPr txBox="1"/>
          <p:nvPr/>
        </p:nvSpPr>
        <p:spPr>
          <a:xfrm>
            <a:off x="4537556" y="1757250"/>
            <a:ext cx="3944100" cy="384900"/>
          </a:xfrm>
          <a:prstGeom prst="rect">
            <a:avLst/>
          </a:prstGeom>
          <a:noFill/>
          <a:ln>
            <a:noFill/>
          </a:ln>
        </p:spPr>
        <p:txBody>
          <a:bodyPr anchorCtr="0" anchor="t" bIns="68575" lIns="68575" spcFirstLastPara="1" rIns="68575" wrap="square" tIns="68575">
            <a:spAutoFit/>
          </a:bodyPr>
          <a:lstStyle/>
          <a:p>
            <a:pPr indent="0" lvl="0" marL="0" rtl="0" algn="l">
              <a:lnSpc>
                <a:spcPct val="130000"/>
              </a:lnSpc>
              <a:spcBef>
                <a:spcPts val="800"/>
              </a:spcBef>
              <a:spcAft>
                <a:spcPts val="0"/>
              </a:spcAft>
              <a:buNone/>
            </a:pPr>
            <a:r>
              <a:rPr lang="en" sz="1600">
                <a:solidFill>
                  <a:schemeClr val="dk2"/>
                </a:solidFill>
                <a:latin typeface="Helvetica Neue"/>
                <a:ea typeface="Helvetica Neue"/>
                <a:cs typeface="Helvetica Neue"/>
                <a:sym typeface="Helvetica Neue"/>
              </a:rPr>
              <a:t>Projects contain </a:t>
            </a:r>
            <a:r>
              <a:rPr b="1" lang="en" sz="1600">
                <a:solidFill>
                  <a:schemeClr val="dk2"/>
                </a:solidFill>
                <a:latin typeface="Helvetica Neue"/>
                <a:ea typeface="Helvetica Neue"/>
                <a:cs typeface="Helvetica Neue"/>
                <a:sym typeface="Helvetica Neue"/>
              </a:rPr>
              <a:t>hardware</a:t>
            </a:r>
            <a:r>
              <a:rPr lang="en" sz="1600">
                <a:solidFill>
                  <a:schemeClr val="dk2"/>
                </a:solidFill>
                <a:latin typeface="Helvetica Neue"/>
                <a:ea typeface="Helvetica Neue"/>
                <a:cs typeface="Helvetica Neue"/>
                <a:sym typeface="Helvetica Neue"/>
              </a:rPr>
              <a:t> and </a:t>
            </a:r>
            <a:r>
              <a:rPr b="1" lang="en" sz="1600">
                <a:solidFill>
                  <a:schemeClr val="dk2"/>
                </a:solidFill>
                <a:latin typeface="Helvetica Neue"/>
                <a:ea typeface="Helvetica Neue"/>
                <a:cs typeface="Helvetica Neue"/>
                <a:sym typeface="Helvetica Neue"/>
              </a:rPr>
              <a:t>software</a:t>
            </a:r>
            <a:r>
              <a:rPr lang="en" sz="1600">
                <a:solidFill>
                  <a:schemeClr val="dk2"/>
                </a:solidFill>
                <a:latin typeface="Helvetica Neue"/>
                <a:ea typeface="Helvetica Neue"/>
                <a:cs typeface="Helvetica Neue"/>
                <a:sym typeface="Helvetica Neue"/>
              </a:rPr>
              <a:t>!</a:t>
            </a:r>
            <a:endParaRPr sz="1600">
              <a:solidFill>
                <a:schemeClr val="dk2"/>
              </a:solidFill>
              <a:latin typeface="Helvetica Neue"/>
              <a:ea typeface="Helvetica Neue"/>
              <a:cs typeface="Helvetica Neue"/>
              <a:sym typeface="Helvetica Neue"/>
            </a:endParaRPr>
          </a:p>
        </p:txBody>
      </p:sp>
      <p:sp>
        <p:nvSpPr>
          <p:cNvPr id="527" name="Google Shape;527;p81"/>
          <p:cNvSpPr/>
          <p:nvPr/>
        </p:nvSpPr>
        <p:spPr>
          <a:xfrm rot="-651290">
            <a:off x="1487122" y="2184608"/>
            <a:ext cx="3088868" cy="176274"/>
          </a:xfrm>
          <a:prstGeom prst="rightArrow">
            <a:avLst>
              <a:gd fmla="val 28569" name="adj1"/>
              <a:gd fmla="val 50000" name="adj2"/>
            </a:avLst>
          </a:prstGeom>
          <a:solidFill>
            <a:schemeClr val="dk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Helvetica Neue"/>
              <a:ea typeface="Helvetica Neue"/>
              <a:cs typeface="Helvetica Neue"/>
              <a:sym typeface="Helvetica Neue"/>
            </a:endParaRPr>
          </a:p>
        </p:txBody>
      </p:sp>
      <p:sp>
        <p:nvSpPr>
          <p:cNvPr id="528" name="Google Shape;528;p81"/>
          <p:cNvSpPr txBox="1"/>
          <p:nvPr/>
        </p:nvSpPr>
        <p:spPr>
          <a:xfrm>
            <a:off x="4537556" y="2422069"/>
            <a:ext cx="3944100" cy="384900"/>
          </a:xfrm>
          <a:prstGeom prst="rect">
            <a:avLst/>
          </a:prstGeom>
          <a:noFill/>
          <a:ln>
            <a:noFill/>
          </a:ln>
        </p:spPr>
        <p:txBody>
          <a:bodyPr anchorCtr="0" anchor="t" bIns="68575" lIns="68575" spcFirstLastPara="1" rIns="68575" wrap="square" tIns="68575">
            <a:spAutoFit/>
          </a:bodyPr>
          <a:lstStyle/>
          <a:p>
            <a:pPr indent="0" lvl="0" marL="0" rtl="0" algn="l">
              <a:lnSpc>
                <a:spcPct val="130000"/>
              </a:lnSpc>
              <a:spcBef>
                <a:spcPts val="800"/>
              </a:spcBef>
              <a:spcAft>
                <a:spcPts val="0"/>
              </a:spcAft>
              <a:buNone/>
            </a:pPr>
            <a:r>
              <a:rPr lang="en" sz="1600">
                <a:solidFill>
                  <a:schemeClr val="dk2"/>
                </a:solidFill>
                <a:latin typeface="Helvetica Neue"/>
                <a:ea typeface="Helvetica Neue"/>
                <a:cs typeface="Helvetica Neue"/>
                <a:sym typeface="Helvetica Neue"/>
              </a:rPr>
              <a:t>Projects contain </a:t>
            </a:r>
            <a:r>
              <a:rPr b="1" lang="en" sz="1600">
                <a:solidFill>
                  <a:schemeClr val="dk2"/>
                </a:solidFill>
                <a:latin typeface="Helvetica Neue"/>
                <a:ea typeface="Helvetica Neue"/>
                <a:cs typeface="Helvetica Neue"/>
                <a:sym typeface="Helvetica Neue"/>
              </a:rPr>
              <a:t>storage space</a:t>
            </a:r>
            <a:r>
              <a:rPr lang="en" sz="1600">
                <a:solidFill>
                  <a:schemeClr val="dk2"/>
                </a:solidFill>
                <a:latin typeface="Helvetica Neue"/>
                <a:ea typeface="Helvetica Neue"/>
                <a:cs typeface="Helvetica Neue"/>
                <a:sym typeface="Helvetica Neue"/>
              </a:rPr>
              <a:t>!</a:t>
            </a:r>
            <a:endParaRPr sz="1600">
              <a:solidFill>
                <a:schemeClr val="dk2"/>
              </a:solidFill>
              <a:latin typeface="Helvetica Neue"/>
              <a:ea typeface="Helvetica Neue"/>
              <a:cs typeface="Helvetica Neue"/>
              <a:sym typeface="Helvetica Neue"/>
            </a:endParaRPr>
          </a:p>
        </p:txBody>
      </p:sp>
      <p:sp>
        <p:nvSpPr>
          <p:cNvPr id="529" name="Google Shape;529;p81"/>
          <p:cNvSpPr/>
          <p:nvPr/>
        </p:nvSpPr>
        <p:spPr>
          <a:xfrm rot="-369957">
            <a:off x="1622042" y="2673842"/>
            <a:ext cx="2952279" cy="176249"/>
          </a:xfrm>
          <a:prstGeom prst="rightArrow">
            <a:avLst>
              <a:gd fmla="val 28569"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Helvetica Neue"/>
              <a:ea typeface="Helvetica Neue"/>
              <a:cs typeface="Helvetica Neue"/>
              <a:sym typeface="Helvetica Neue"/>
            </a:endParaRPr>
          </a:p>
        </p:txBody>
      </p:sp>
      <p:sp>
        <p:nvSpPr>
          <p:cNvPr id="530" name="Google Shape;530;p81"/>
          <p:cNvSpPr txBox="1"/>
          <p:nvPr/>
        </p:nvSpPr>
        <p:spPr>
          <a:xfrm>
            <a:off x="4537556" y="3131644"/>
            <a:ext cx="4076400" cy="384900"/>
          </a:xfrm>
          <a:prstGeom prst="rect">
            <a:avLst/>
          </a:prstGeom>
          <a:noFill/>
          <a:ln>
            <a:noFill/>
          </a:ln>
        </p:spPr>
        <p:txBody>
          <a:bodyPr anchorCtr="0" anchor="t" bIns="68575" lIns="68575" spcFirstLastPara="1" rIns="68575" wrap="square" tIns="68575">
            <a:spAutoFit/>
          </a:bodyPr>
          <a:lstStyle/>
          <a:p>
            <a:pPr indent="0" lvl="0" marL="0" rtl="0" algn="l">
              <a:lnSpc>
                <a:spcPct val="130000"/>
              </a:lnSpc>
              <a:spcBef>
                <a:spcPts val="800"/>
              </a:spcBef>
              <a:spcAft>
                <a:spcPts val="0"/>
              </a:spcAft>
              <a:buNone/>
            </a:pPr>
            <a:r>
              <a:rPr lang="en" sz="1600">
                <a:solidFill>
                  <a:schemeClr val="dk2"/>
                </a:solidFill>
                <a:latin typeface="Helvetica Neue"/>
                <a:ea typeface="Helvetica Neue"/>
                <a:cs typeface="Helvetica Neue"/>
                <a:sym typeface="Helvetica Neue"/>
              </a:rPr>
              <a:t>Projects enable </a:t>
            </a:r>
            <a:r>
              <a:rPr b="1" lang="en" sz="1600">
                <a:solidFill>
                  <a:schemeClr val="dk2"/>
                </a:solidFill>
                <a:latin typeface="Helvetica Neue"/>
                <a:ea typeface="Helvetica Neue"/>
                <a:cs typeface="Helvetica Neue"/>
                <a:sym typeface="Helvetica Neue"/>
              </a:rPr>
              <a:t>collaboration</a:t>
            </a:r>
            <a:r>
              <a:rPr lang="en" sz="1600">
                <a:solidFill>
                  <a:schemeClr val="dk2"/>
                </a:solidFill>
                <a:latin typeface="Helvetica Neue"/>
                <a:ea typeface="Helvetica Neue"/>
                <a:cs typeface="Helvetica Neue"/>
                <a:sym typeface="Helvetica Neue"/>
              </a:rPr>
              <a:t>!</a:t>
            </a:r>
            <a:endParaRPr sz="1600">
              <a:solidFill>
                <a:schemeClr val="dk2"/>
              </a:solidFill>
              <a:latin typeface="Helvetica Neue"/>
              <a:ea typeface="Helvetica Neue"/>
              <a:cs typeface="Helvetica Neue"/>
              <a:sym typeface="Helvetica Neue"/>
            </a:endParaRPr>
          </a:p>
        </p:txBody>
      </p:sp>
      <p:sp>
        <p:nvSpPr>
          <p:cNvPr id="531" name="Google Shape;531;p81"/>
          <p:cNvSpPr/>
          <p:nvPr/>
        </p:nvSpPr>
        <p:spPr>
          <a:xfrm rot="2153">
            <a:off x="2110762" y="3170269"/>
            <a:ext cx="2395200" cy="176400"/>
          </a:xfrm>
          <a:prstGeom prst="rightArrow">
            <a:avLst>
              <a:gd fmla="val 28569"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Helvetica Neue"/>
              <a:ea typeface="Helvetica Neue"/>
              <a:cs typeface="Helvetica Neue"/>
              <a:sym typeface="Helvetica Neue"/>
            </a:endParaRPr>
          </a:p>
        </p:txBody>
      </p:sp>
      <p:sp>
        <p:nvSpPr>
          <p:cNvPr id="532" name="Google Shape;532;p81"/>
          <p:cNvSpPr/>
          <p:nvPr/>
        </p:nvSpPr>
        <p:spPr>
          <a:xfrm rot="-664500">
            <a:off x="4073006" y="3458687"/>
            <a:ext cx="459151" cy="176388"/>
          </a:xfrm>
          <a:prstGeom prst="rightArrow">
            <a:avLst>
              <a:gd fmla="val 28569" name="adj1"/>
              <a:gd fmla="val 79517" name="adj2"/>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Helvetica Neue"/>
              <a:ea typeface="Helvetica Neue"/>
              <a:cs typeface="Helvetica Neue"/>
              <a:sym typeface="Helvetica Neue"/>
            </a:endParaRPr>
          </a:p>
        </p:txBody>
      </p:sp>
      <p:sp>
        <p:nvSpPr>
          <p:cNvPr id="533" name="Google Shape;533;p81"/>
          <p:cNvSpPr txBox="1"/>
          <p:nvPr/>
        </p:nvSpPr>
        <p:spPr>
          <a:xfrm>
            <a:off x="4564856" y="3824981"/>
            <a:ext cx="4076400" cy="1090800"/>
          </a:xfrm>
          <a:prstGeom prst="rect">
            <a:avLst/>
          </a:prstGeom>
          <a:solidFill>
            <a:schemeClr val="lt2"/>
          </a:solidFill>
          <a:ln>
            <a:noFill/>
          </a:ln>
        </p:spPr>
        <p:txBody>
          <a:bodyPr anchorCtr="0" anchor="t" bIns="68575" lIns="68575" spcFirstLastPara="1" rIns="68575" wrap="square" tIns="68575">
            <a:spAutoFit/>
          </a:bodyPr>
          <a:lstStyle/>
          <a:p>
            <a:pPr indent="0" lvl="0" marL="0" rtl="0" algn="l">
              <a:lnSpc>
                <a:spcPct val="130000"/>
              </a:lnSpc>
              <a:spcBef>
                <a:spcPts val="800"/>
              </a:spcBef>
              <a:spcAft>
                <a:spcPts val="0"/>
              </a:spcAft>
              <a:buNone/>
            </a:pPr>
            <a:r>
              <a:rPr b="1" lang="en" sz="2400">
                <a:solidFill>
                  <a:schemeClr val="dk2"/>
                </a:solidFill>
                <a:latin typeface="Helvetica Neue"/>
                <a:ea typeface="Helvetica Neue"/>
                <a:cs typeface="Helvetica Neue"/>
                <a:sym typeface="Helvetica Neue"/>
              </a:rPr>
              <a:t>As the User, you control </a:t>
            </a:r>
            <a:endParaRPr b="1" sz="2400">
              <a:solidFill>
                <a:schemeClr val="dk2"/>
              </a:solidFill>
              <a:latin typeface="Helvetica Neue"/>
              <a:ea typeface="Helvetica Neue"/>
              <a:cs typeface="Helvetica Neue"/>
              <a:sym typeface="Helvetica Neue"/>
            </a:endParaRPr>
          </a:p>
          <a:p>
            <a:pPr indent="0" lvl="0" marL="0" rtl="0" algn="l">
              <a:lnSpc>
                <a:spcPct val="130000"/>
              </a:lnSpc>
              <a:spcBef>
                <a:spcPts val="800"/>
              </a:spcBef>
              <a:spcAft>
                <a:spcPts val="0"/>
              </a:spcAft>
              <a:buNone/>
            </a:pPr>
            <a:r>
              <a:rPr b="1" lang="en" sz="2400">
                <a:solidFill>
                  <a:schemeClr val="dk2"/>
                </a:solidFill>
                <a:latin typeface="Helvetica Neue"/>
                <a:ea typeface="Helvetica Neue"/>
                <a:cs typeface="Helvetica Neue"/>
                <a:sym typeface="Helvetica Neue"/>
              </a:rPr>
              <a:t>all of this</a:t>
            </a:r>
            <a:r>
              <a:rPr lang="en" sz="2400">
                <a:solidFill>
                  <a:schemeClr val="dk2"/>
                </a:solidFill>
                <a:latin typeface="Helvetica Neue"/>
                <a:ea typeface="Helvetica Neue"/>
                <a:cs typeface="Helvetica Neue"/>
                <a:sym typeface="Helvetica Neue"/>
              </a:rPr>
              <a:t> in your Project!</a:t>
            </a:r>
            <a:endParaRPr sz="2400">
              <a:solidFill>
                <a:schemeClr val="dk2"/>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2"/>
          <p:cNvSpPr/>
          <p:nvPr/>
        </p:nvSpPr>
        <p:spPr>
          <a:xfrm>
            <a:off x="45087" y="1338369"/>
            <a:ext cx="481322" cy="481322"/>
          </a:xfrm>
          <a:custGeom>
            <a:rect b="b" l="l" r="r" t="t"/>
            <a:pathLst>
              <a:path extrusionOk="0" h="390525" w="390525">
                <a:moveTo>
                  <a:pt x="379952" y="228886"/>
                </a:moveTo>
                <a:cubicBezTo>
                  <a:pt x="383762" y="226981"/>
                  <a:pt x="386239" y="223171"/>
                  <a:pt x="386239" y="218884"/>
                </a:cubicBezTo>
                <a:lnTo>
                  <a:pt x="386239" y="174498"/>
                </a:lnTo>
                <a:cubicBezTo>
                  <a:pt x="386239" y="170212"/>
                  <a:pt x="383858" y="166402"/>
                  <a:pt x="379952" y="164497"/>
                </a:cubicBezTo>
                <a:lnTo>
                  <a:pt x="357474" y="153543"/>
                </a:lnTo>
                <a:cubicBezTo>
                  <a:pt x="353759" y="139541"/>
                  <a:pt x="348139" y="126111"/>
                  <a:pt x="340805" y="113538"/>
                </a:cubicBezTo>
                <a:lnTo>
                  <a:pt x="348520" y="90297"/>
                </a:lnTo>
                <a:cubicBezTo>
                  <a:pt x="349853" y="86296"/>
                  <a:pt x="348806" y="81915"/>
                  <a:pt x="345853" y="78962"/>
                </a:cubicBezTo>
                <a:lnTo>
                  <a:pt x="314420" y="47530"/>
                </a:lnTo>
                <a:cubicBezTo>
                  <a:pt x="311468" y="44577"/>
                  <a:pt x="307086" y="43529"/>
                  <a:pt x="303086" y="44863"/>
                </a:cubicBezTo>
                <a:lnTo>
                  <a:pt x="279845" y="52578"/>
                </a:lnTo>
                <a:cubicBezTo>
                  <a:pt x="267272" y="45244"/>
                  <a:pt x="253841" y="39719"/>
                  <a:pt x="239840" y="35909"/>
                </a:cubicBezTo>
                <a:lnTo>
                  <a:pt x="228886" y="13430"/>
                </a:lnTo>
                <a:cubicBezTo>
                  <a:pt x="226981" y="9620"/>
                  <a:pt x="223171" y="7144"/>
                  <a:pt x="218885" y="7144"/>
                </a:cubicBezTo>
                <a:lnTo>
                  <a:pt x="174498" y="7144"/>
                </a:lnTo>
                <a:cubicBezTo>
                  <a:pt x="170212" y="7144"/>
                  <a:pt x="166402" y="9525"/>
                  <a:pt x="164497" y="13430"/>
                </a:cubicBezTo>
                <a:lnTo>
                  <a:pt x="153543" y="35909"/>
                </a:lnTo>
                <a:cubicBezTo>
                  <a:pt x="139541" y="39624"/>
                  <a:pt x="126111" y="45244"/>
                  <a:pt x="113538" y="52578"/>
                </a:cubicBezTo>
                <a:lnTo>
                  <a:pt x="90297" y="44863"/>
                </a:lnTo>
                <a:cubicBezTo>
                  <a:pt x="86297" y="43529"/>
                  <a:pt x="81915" y="44577"/>
                  <a:pt x="78962" y="47530"/>
                </a:cubicBezTo>
                <a:lnTo>
                  <a:pt x="47530" y="78962"/>
                </a:lnTo>
                <a:cubicBezTo>
                  <a:pt x="44577" y="81915"/>
                  <a:pt x="43529" y="86296"/>
                  <a:pt x="44863" y="90297"/>
                </a:cubicBezTo>
                <a:lnTo>
                  <a:pt x="52578" y="113538"/>
                </a:lnTo>
                <a:cubicBezTo>
                  <a:pt x="45244" y="126111"/>
                  <a:pt x="39719" y="139541"/>
                  <a:pt x="35909" y="153543"/>
                </a:cubicBezTo>
                <a:lnTo>
                  <a:pt x="13430" y="164497"/>
                </a:lnTo>
                <a:cubicBezTo>
                  <a:pt x="9620" y="166402"/>
                  <a:pt x="7144" y="170212"/>
                  <a:pt x="7144" y="174498"/>
                </a:cubicBezTo>
                <a:lnTo>
                  <a:pt x="7144" y="218884"/>
                </a:lnTo>
                <a:cubicBezTo>
                  <a:pt x="7144" y="223171"/>
                  <a:pt x="9525" y="226981"/>
                  <a:pt x="13430" y="228886"/>
                </a:cubicBezTo>
                <a:lnTo>
                  <a:pt x="35909" y="239839"/>
                </a:lnTo>
                <a:cubicBezTo>
                  <a:pt x="39624" y="253841"/>
                  <a:pt x="45244" y="267271"/>
                  <a:pt x="52578" y="279844"/>
                </a:cubicBezTo>
                <a:lnTo>
                  <a:pt x="44863" y="303085"/>
                </a:lnTo>
                <a:cubicBezTo>
                  <a:pt x="43529" y="307086"/>
                  <a:pt x="44577" y="311467"/>
                  <a:pt x="47530" y="314420"/>
                </a:cubicBezTo>
                <a:lnTo>
                  <a:pt x="78962" y="345853"/>
                </a:lnTo>
                <a:cubicBezTo>
                  <a:pt x="81915" y="348805"/>
                  <a:pt x="86297" y="349853"/>
                  <a:pt x="90297" y="348520"/>
                </a:cubicBezTo>
                <a:lnTo>
                  <a:pt x="113538" y="340805"/>
                </a:lnTo>
                <a:cubicBezTo>
                  <a:pt x="126111" y="348139"/>
                  <a:pt x="139541" y="353663"/>
                  <a:pt x="153543" y="357473"/>
                </a:cubicBezTo>
                <a:lnTo>
                  <a:pt x="164497" y="379952"/>
                </a:lnTo>
                <a:cubicBezTo>
                  <a:pt x="166402" y="383762"/>
                  <a:pt x="170212" y="386239"/>
                  <a:pt x="174498" y="386239"/>
                </a:cubicBezTo>
                <a:lnTo>
                  <a:pt x="218885" y="386239"/>
                </a:lnTo>
                <a:cubicBezTo>
                  <a:pt x="223171" y="386239"/>
                  <a:pt x="226981" y="383858"/>
                  <a:pt x="228886" y="379952"/>
                </a:cubicBezTo>
                <a:lnTo>
                  <a:pt x="239840" y="357473"/>
                </a:lnTo>
                <a:cubicBezTo>
                  <a:pt x="257175" y="352806"/>
                  <a:pt x="273368" y="345472"/>
                  <a:pt x="288417" y="335566"/>
                </a:cubicBezTo>
                <a:lnTo>
                  <a:pt x="335756" y="382905"/>
                </a:lnTo>
                <a:cubicBezTo>
                  <a:pt x="340138" y="387287"/>
                  <a:pt x="347091" y="387287"/>
                  <a:pt x="351473" y="382905"/>
                </a:cubicBezTo>
                <a:lnTo>
                  <a:pt x="382905" y="351472"/>
                </a:lnTo>
                <a:cubicBezTo>
                  <a:pt x="387287" y="347091"/>
                  <a:pt x="387287" y="340138"/>
                  <a:pt x="382905" y="335756"/>
                </a:cubicBezTo>
                <a:lnTo>
                  <a:pt x="335566" y="288417"/>
                </a:lnTo>
                <a:cubicBezTo>
                  <a:pt x="345472" y="273367"/>
                  <a:pt x="352901" y="257175"/>
                  <a:pt x="357474" y="239839"/>
                </a:cubicBezTo>
                <a:lnTo>
                  <a:pt x="379952" y="228886"/>
                </a:lnTo>
                <a:close/>
                <a:moveTo>
                  <a:pt x="343662" y="359283"/>
                </a:moveTo>
                <a:cubicBezTo>
                  <a:pt x="336709" y="352330"/>
                  <a:pt x="236506" y="252127"/>
                  <a:pt x="233077" y="248698"/>
                </a:cubicBezTo>
                <a:cubicBezTo>
                  <a:pt x="229743" y="245364"/>
                  <a:pt x="224695" y="244507"/>
                  <a:pt x="220504" y="246507"/>
                </a:cubicBezTo>
                <a:cubicBezTo>
                  <a:pt x="199263" y="256604"/>
                  <a:pt x="173927" y="252317"/>
                  <a:pt x="157544" y="235839"/>
                </a:cubicBezTo>
                <a:cubicBezTo>
                  <a:pt x="145066" y="223361"/>
                  <a:pt x="139637" y="205930"/>
                  <a:pt x="142018" y="188976"/>
                </a:cubicBezTo>
                <a:lnTo>
                  <a:pt x="157544" y="204502"/>
                </a:lnTo>
                <a:cubicBezTo>
                  <a:pt x="159639" y="206597"/>
                  <a:pt x="162497" y="207740"/>
                  <a:pt x="165354" y="207740"/>
                </a:cubicBezTo>
                <a:lnTo>
                  <a:pt x="196787" y="207740"/>
                </a:lnTo>
                <a:cubicBezTo>
                  <a:pt x="202883" y="207740"/>
                  <a:pt x="207931" y="202787"/>
                  <a:pt x="207931" y="196596"/>
                </a:cubicBezTo>
                <a:lnTo>
                  <a:pt x="207931" y="165163"/>
                </a:lnTo>
                <a:cubicBezTo>
                  <a:pt x="207931" y="162211"/>
                  <a:pt x="206788" y="159353"/>
                  <a:pt x="204692" y="157353"/>
                </a:cubicBezTo>
                <a:lnTo>
                  <a:pt x="189167" y="141827"/>
                </a:lnTo>
                <a:cubicBezTo>
                  <a:pt x="206121" y="139446"/>
                  <a:pt x="223647" y="144875"/>
                  <a:pt x="236030" y="157353"/>
                </a:cubicBezTo>
                <a:cubicBezTo>
                  <a:pt x="252508" y="173831"/>
                  <a:pt x="256794" y="199168"/>
                  <a:pt x="246698" y="220313"/>
                </a:cubicBezTo>
                <a:cubicBezTo>
                  <a:pt x="244697" y="224600"/>
                  <a:pt x="245555" y="229648"/>
                  <a:pt x="248888" y="232886"/>
                </a:cubicBezTo>
                <a:cubicBezTo>
                  <a:pt x="251746" y="235744"/>
                  <a:pt x="352044" y="336042"/>
                  <a:pt x="359474" y="343471"/>
                </a:cubicBezTo>
                <a:lnTo>
                  <a:pt x="343662" y="359283"/>
                </a:lnTo>
                <a:close/>
                <a:moveTo>
                  <a:pt x="286988" y="239744"/>
                </a:moveTo>
                <a:lnTo>
                  <a:pt x="269843" y="222599"/>
                </a:lnTo>
                <a:cubicBezTo>
                  <a:pt x="279845" y="194596"/>
                  <a:pt x="272987" y="162973"/>
                  <a:pt x="251746" y="141732"/>
                </a:cubicBezTo>
                <a:cubicBezTo>
                  <a:pt x="228695" y="118681"/>
                  <a:pt x="193167" y="112585"/>
                  <a:pt x="163544" y="126778"/>
                </a:cubicBezTo>
                <a:cubicBezTo>
                  <a:pt x="156591" y="130112"/>
                  <a:pt x="155067" y="139255"/>
                  <a:pt x="160496" y="144685"/>
                </a:cubicBezTo>
                <a:lnTo>
                  <a:pt x="185738" y="169926"/>
                </a:lnTo>
                <a:lnTo>
                  <a:pt x="185738" y="185642"/>
                </a:lnTo>
                <a:lnTo>
                  <a:pt x="170021" y="185642"/>
                </a:lnTo>
                <a:lnTo>
                  <a:pt x="144780" y="160401"/>
                </a:lnTo>
                <a:cubicBezTo>
                  <a:pt x="139351" y="154972"/>
                  <a:pt x="130207" y="156591"/>
                  <a:pt x="126873" y="163449"/>
                </a:cubicBezTo>
                <a:cubicBezTo>
                  <a:pt x="112776" y="193167"/>
                  <a:pt x="118777" y="228600"/>
                  <a:pt x="141827" y="251650"/>
                </a:cubicBezTo>
                <a:cubicBezTo>
                  <a:pt x="163068" y="272891"/>
                  <a:pt x="194691" y="279654"/>
                  <a:pt x="222695" y="269748"/>
                </a:cubicBezTo>
                <a:lnTo>
                  <a:pt x="239840" y="286893"/>
                </a:lnTo>
                <a:cubicBezTo>
                  <a:pt x="202216" y="304895"/>
                  <a:pt x="156305" y="297561"/>
                  <a:pt x="126111" y="267367"/>
                </a:cubicBezTo>
                <a:cubicBezTo>
                  <a:pt x="87154" y="228409"/>
                  <a:pt x="87154" y="165068"/>
                  <a:pt x="126111" y="126111"/>
                </a:cubicBezTo>
                <a:cubicBezTo>
                  <a:pt x="165068" y="87154"/>
                  <a:pt x="228410" y="87154"/>
                  <a:pt x="267367" y="126111"/>
                </a:cubicBezTo>
                <a:cubicBezTo>
                  <a:pt x="297561" y="156210"/>
                  <a:pt x="304895" y="202121"/>
                  <a:pt x="286988" y="239744"/>
                </a:cubicBezTo>
                <a:close/>
                <a:moveTo>
                  <a:pt x="337185" y="229552"/>
                </a:moveTo>
                <a:cubicBezTo>
                  <a:pt x="333661" y="244697"/>
                  <a:pt x="327755" y="259080"/>
                  <a:pt x="319469" y="272320"/>
                </a:cubicBezTo>
                <a:lnTo>
                  <a:pt x="303371" y="256222"/>
                </a:lnTo>
                <a:cubicBezTo>
                  <a:pt x="315373" y="234696"/>
                  <a:pt x="320612" y="209836"/>
                  <a:pt x="318326" y="185071"/>
                </a:cubicBezTo>
                <a:cubicBezTo>
                  <a:pt x="315659" y="156877"/>
                  <a:pt x="303181" y="130397"/>
                  <a:pt x="283083" y="110300"/>
                </a:cubicBezTo>
                <a:cubicBezTo>
                  <a:pt x="235458" y="62675"/>
                  <a:pt x="158020" y="62675"/>
                  <a:pt x="110395" y="110300"/>
                </a:cubicBezTo>
                <a:cubicBezTo>
                  <a:pt x="62770" y="157925"/>
                  <a:pt x="62770" y="235363"/>
                  <a:pt x="110395" y="282988"/>
                </a:cubicBezTo>
                <a:cubicBezTo>
                  <a:pt x="149352" y="321945"/>
                  <a:pt x="209074" y="329660"/>
                  <a:pt x="256318" y="303276"/>
                </a:cubicBezTo>
                <a:lnTo>
                  <a:pt x="272415" y="319373"/>
                </a:lnTo>
                <a:cubicBezTo>
                  <a:pt x="259175" y="327565"/>
                  <a:pt x="244793" y="333470"/>
                  <a:pt x="229648" y="337090"/>
                </a:cubicBezTo>
                <a:cubicBezTo>
                  <a:pt x="226409" y="337852"/>
                  <a:pt x="223647" y="340042"/>
                  <a:pt x="222218" y="343091"/>
                </a:cubicBezTo>
                <a:lnTo>
                  <a:pt x="212027" y="363950"/>
                </a:lnTo>
                <a:lnTo>
                  <a:pt x="181547" y="363950"/>
                </a:lnTo>
                <a:lnTo>
                  <a:pt x="171355" y="343091"/>
                </a:lnTo>
                <a:cubicBezTo>
                  <a:pt x="169926" y="340042"/>
                  <a:pt x="167164" y="337852"/>
                  <a:pt x="163925" y="337090"/>
                </a:cubicBezTo>
                <a:cubicBezTo>
                  <a:pt x="148685" y="333566"/>
                  <a:pt x="134208" y="327565"/>
                  <a:pt x="120872" y="319183"/>
                </a:cubicBezTo>
                <a:cubicBezTo>
                  <a:pt x="118110" y="317468"/>
                  <a:pt x="114681" y="316992"/>
                  <a:pt x="111538" y="318040"/>
                </a:cubicBezTo>
                <a:lnTo>
                  <a:pt x="90011" y="325184"/>
                </a:lnTo>
                <a:lnTo>
                  <a:pt x="68294" y="303467"/>
                </a:lnTo>
                <a:lnTo>
                  <a:pt x="75438" y="281940"/>
                </a:lnTo>
                <a:cubicBezTo>
                  <a:pt x="76486" y="278797"/>
                  <a:pt x="76105" y="275368"/>
                  <a:pt x="74295" y="272605"/>
                </a:cubicBezTo>
                <a:cubicBezTo>
                  <a:pt x="66008" y="259271"/>
                  <a:pt x="60008" y="244697"/>
                  <a:pt x="56388" y="229552"/>
                </a:cubicBezTo>
                <a:cubicBezTo>
                  <a:pt x="55626" y="226314"/>
                  <a:pt x="53435" y="223552"/>
                  <a:pt x="50387" y="222123"/>
                </a:cubicBezTo>
                <a:lnTo>
                  <a:pt x="29528" y="211931"/>
                </a:lnTo>
                <a:lnTo>
                  <a:pt x="29528" y="181451"/>
                </a:lnTo>
                <a:lnTo>
                  <a:pt x="50387" y="171259"/>
                </a:lnTo>
                <a:cubicBezTo>
                  <a:pt x="53435" y="169831"/>
                  <a:pt x="55626" y="167068"/>
                  <a:pt x="56388" y="163830"/>
                </a:cubicBezTo>
                <a:cubicBezTo>
                  <a:pt x="59912" y="148590"/>
                  <a:pt x="65913" y="134112"/>
                  <a:pt x="74295" y="120777"/>
                </a:cubicBezTo>
                <a:cubicBezTo>
                  <a:pt x="76010" y="118015"/>
                  <a:pt x="76486" y="114491"/>
                  <a:pt x="75438" y="111442"/>
                </a:cubicBezTo>
                <a:lnTo>
                  <a:pt x="68294" y="89916"/>
                </a:lnTo>
                <a:lnTo>
                  <a:pt x="90011" y="68199"/>
                </a:lnTo>
                <a:lnTo>
                  <a:pt x="111538" y="75343"/>
                </a:lnTo>
                <a:cubicBezTo>
                  <a:pt x="114681" y="76391"/>
                  <a:pt x="118110" y="76009"/>
                  <a:pt x="120872" y="74200"/>
                </a:cubicBezTo>
                <a:cubicBezTo>
                  <a:pt x="134208" y="65913"/>
                  <a:pt x="148781" y="59912"/>
                  <a:pt x="163925" y="56293"/>
                </a:cubicBezTo>
                <a:cubicBezTo>
                  <a:pt x="167164" y="55531"/>
                  <a:pt x="169926" y="53340"/>
                  <a:pt x="171355" y="50292"/>
                </a:cubicBezTo>
                <a:lnTo>
                  <a:pt x="181547" y="29432"/>
                </a:lnTo>
                <a:lnTo>
                  <a:pt x="212027" y="29432"/>
                </a:lnTo>
                <a:lnTo>
                  <a:pt x="222218" y="50292"/>
                </a:lnTo>
                <a:cubicBezTo>
                  <a:pt x="223647" y="53340"/>
                  <a:pt x="226409" y="55531"/>
                  <a:pt x="229648" y="56293"/>
                </a:cubicBezTo>
                <a:cubicBezTo>
                  <a:pt x="244888" y="59817"/>
                  <a:pt x="259366" y="65818"/>
                  <a:pt x="272701" y="74200"/>
                </a:cubicBezTo>
                <a:cubicBezTo>
                  <a:pt x="275463" y="75914"/>
                  <a:pt x="278892" y="76391"/>
                  <a:pt x="282035" y="75343"/>
                </a:cubicBezTo>
                <a:lnTo>
                  <a:pt x="303562" y="68199"/>
                </a:lnTo>
                <a:lnTo>
                  <a:pt x="325279" y="89916"/>
                </a:lnTo>
                <a:lnTo>
                  <a:pt x="318135" y="111442"/>
                </a:lnTo>
                <a:cubicBezTo>
                  <a:pt x="317087" y="114586"/>
                  <a:pt x="317468" y="118015"/>
                  <a:pt x="319278" y="120777"/>
                </a:cubicBezTo>
                <a:cubicBezTo>
                  <a:pt x="327565" y="134112"/>
                  <a:pt x="333566" y="148685"/>
                  <a:pt x="337185" y="163830"/>
                </a:cubicBezTo>
                <a:cubicBezTo>
                  <a:pt x="337947" y="167068"/>
                  <a:pt x="340138" y="169831"/>
                  <a:pt x="343186" y="171259"/>
                </a:cubicBezTo>
                <a:lnTo>
                  <a:pt x="364046" y="181451"/>
                </a:lnTo>
                <a:lnTo>
                  <a:pt x="364046" y="211931"/>
                </a:lnTo>
                <a:lnTo>
                  <a:pt x="343186" y="222123"/>
                </a:lnTo>
                <a:cubicBezTo>
                  <a:pt x="340138" y="223552"/>
                  <a:pt x="337947" y="226314"/>
                  <a:pt x="337185" y="229552"/>
                </a:cubicBezTo>
                <a:close/>
              </a:path>
            </a:pathLst>
          </a:custGeom>
          <a:solidFill>
            <a:schemeClr val="accent6"/>
          </a:solidFill>
          <a:ln>
            <a:noFill/>
          </a:ln>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000000"/>
              </a:solidFill>
              <a:latin typeface="Montserrat Light"/>
              <a:ea typeface="Montserrat Light"/>
              <a:cs typeface="Montserrat Light"/>
              <a:sym typeface="Montserrat Light"/>
            </a:endParaRPr>
          </a:p>
        </p:txBody>
      </p:sp>
      <p:sp>
        <p:nvSpPr>
          <p:cNvPr id="540" name="Google Shape;540;p82"/>
          <p:cNvSpPr txBox="1"/>
          <p:nvPr>
            <p:ph idx="1" type="body"/>
          </p:nvPr>
        </p:nvSpPr>
        <p:spPr>
          <a:xfrm>
            <a:off x="686825" y="908900"/>
            <a:ext cx="8000700" cy="3895800"/>
          </a:xfrm>
          <a:prstGeom prst="rect">
            <a:avLst/>
          </a:prstGeom>
        </p:spPr>
        <p:txBody>
          <a:bodyPr anchorCtr="0" anchor="t" bIns="34275" lIns="0" spcFirstLastPara="1" rIns="68575" wrap="square" tIns="34275">
            <a:normAutofit/>
          </a:bodyPr>
          <a:lstStyle/>
          <a:p>
            <a:pPr indent="-330200" lvl="0" marL="457200" rtl="0" algn="l">
              <a:lnSpc>
                <a:spcPct val="150000"/>
              </a:lnSpc>
              <a:spcBef>
                <a:spcPts val="0"/>
              </a:spcBef>
              <a:spcAft>
                <a:spcPts val="0"/>
              </a:spcAft>
              <a:buSzPts val="1600"/>
              <a:buChar char="•"/>
            </a:pPr>
            <a:r>
              <a:rPr b="1" lang="en" sz="1600"/>
              <a:t>Settings are unique to each Project;</a:t>
            </a:r>
            <a:r>
              <a:rPr lang="en" sz="1600"/>
              <a:t> changes to one Project do not affect others.</a:t>
            </a:r>
            <a:endParaRPr sz="1600"/>
          </a:p>
          <a:p>
            <a:pPr indent="-330200" lvl="0" marL="457200" rtl="0" algn="l">
              <a:lnSpc>
                <a:spcPct val="150000"/>
              </a:lnSpc>
              <a:spcBef>
                <a:spcPts val="0"/>
              </a:spcBef>
              <a:spcAft>
                <a:spcPts val="0"/>
              </a:spcAft>
              <a:buSzPts val="1600"/>
              <a:buChar char="•"/>
            </a:pPr>
            <a:r>
              <a:rPr b="1" lang="en" sz="1600"/>
              <a:t>You control your Project’s settings</a:t>
            </a:r>
            <a:r>
              <a:rPr lang="en" sz="1600"/>
              <a:t> and can customize capabilities to meet your needs.</a:t>
            </a:r>
            <a:endParaRPr sz="1600"/>
          </a:p>
          <a:p>
            <a:pPr indent="-330200" lvl="0" marL="457200" rtl="0" algn="l">
              <a:lnSpc>
                <a:spcPct val="150000"/>
              </a:lnSpc>
              <a:spcBef>
                <a:spcPts val="0"/>
              </a:spcBef>
              <a:spcAft>
                <a:spcPts val="0"/>
              </a:spcAft>
              <a:buSzPts val="1600"/>
              <a:buChar char="•"/>
            </a:pPr>
            <a:r>
              <a:rPr lang="en" sz="1600"/>
              <a:t>Admins can adjust limits to ensure Projects comply with organizational policies.</a:t>
            </a:r>
            <a:endParaRPr sz="1600"/>
          </a:p>
          <a:p>
            <a:pPr indent="0" lvl="0" marL="0" rtl="0" algn="l">
              <a:lnSpc>
                <a:spcPct val="150000"/>
              </a:lnSpc>
              <a:spcBef>
                <a:spcPts val="0"/>
              </a:spcBef>
              <a:spcAft>
                <a:spcPts val="0"/>
              </a:spcAft>
              <a:buNone/>
            </a:pPr>
            <a:r>
              <a:t/>
            </a:r>
            <a:endParaRPr sz="1600"/>
          </a:p>
          <a:p>
            <a:pPr indent="-330200" lvl="0" marL="457200" rtl="0" algn="l">
              <a:spcBef>
                <a:spcPts val="0"/>
              </a:spcBef>
              <a:spcAft>
                <a:spcPts val="0"/>
              </a:spcAft>
              <a:buClr>
                <a:schemeClr val="accent5"/>
              </a:buClr>
              <a:buSzPts val="1600"/>
              <a:buChar char="•"/>
            </a:pPr>
            <a:r>
              <a:rPr lang="en" sz="1600">
                <a:solidFill>
                  <a:schemeClr val="accent5"/>
                </a:solidFill>
              </a:rPr>
              <a:t>To change your Project’s settings, click </a:t>
            </a:r>
            <a:r>
              <a:rPr b="1" lang="en" sz="1600">
                <a:solidFill>
                  <a:schemeClr val="accent5"/>
                </a:solidFill>
              </a:rPr>
              <a:t>Settings</a:t>
            </a:r>
            <a:r>
              <a:rPr lang="en" sz="1600">
                <a:solidFill>
                  <a:schemeClr val="accent5"/>
                </a:solidFill>
              </a:rPr>
              <a:t> in the bottom-left corner.</a:t>
            </a:r>
            <a:endParaRPr sz="1600"/>
          </a:p>
          <a:p>
            <a:pPr indent="0" lvl="0" marL="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600"/>
          </a:p>
        </p:txBody>
      </p:sp>
      <p:sp>
        <p:nvSpPr>
          <p:cNvPr id="541" name="Google Shape;541;p82"/>
          <p:cNvSpPr txBox="1"/>
          <p:nvPr>
            <p:ph type="title"/>
          </p:nvPr>
        </p:nvSpPr>
        <p:spPr>
          <a:xfrm>
            <a:off x="298443" y="273844"/>
            <a:ext cx="8389200" cy="392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You control all of these things via your Project’s settings.</a:t>
            </a:r>
            <a:endParaRPr/>
          </a:p>
        </p:txBody>
      </p:sp>
      <p:grpSp>
        <p:nvGrpSpPr>
          <p:cNvPr id="542" name="Google Shape;542;p82"/>
          <p:cNvGrpSpPr/>
          <p:nvPr/>
        </p:nvGrpSpPr>
        <p:grpSpPr>
          <a:xfrm>
            <a:off x="45208" y="3022883"/>
            <a:ext cx="481085" cy="481077"/>
            <a:chOff x="2782910" y="4903565"/>
            <a:chExt cx="391859" cy="384677"/>
          </a:xfrm>
        </p:grpSpPr>
        <p:sp>
          <p:nvSpPr>
            <p:cNvPr id="543" name="Google Shape;543;p82"/>
            <p:cNvSpPr/>
            <p:nvPr/>
          </p:nvSpPr>
          <p:spPr>
            <a:xfrm>
              <a:off x="2805008" y="4903565"/>
              <a:ext cx="76200" cy="76200"/>
            </a:xfrm>
            <a:custGeom>
              <a:rect b="b" l="l" r="r" t="t"/>
              <a:pathLst>
                <a:path extrusionOk="0" h="76200" w="76200">
                  <a:moveTo>
                    <a:pt x="73819" y="40481"/>
                  </a:moveTo>
                  <a:cubicBezTo>
                    <a:pt x="73819" y="22098"/>
                    <a:pt x="58865" y="7144"/>
                    <a:pt x="40481" y="7144"/>
                  </a:cubicBezTo>
                  <a:cubicBezTo>
                    <a:pt x="22098" y="7144"/>
                    <a:pt x="7144" y="22098"/>
                    <a:pt x="7144" y="40481"/>
                  </a:cubicBezTo>
                  <a:cubicBezTo>
                    <a:pt x="7144" y="58864"/>
                    <a:pt x="22098" y="73819"/>
                    <a:pt x="40481" y="73819"/>
                  </a:cubicBezTo>
                  <a:cubicBezTo>
                    <a:pt x="58865" y="73819"/>
                    <a:pt x="73819" y="58864"/>
                    <a:pt x="73819" y="40481"/>
                  </a:cubicBezTo>
                  <a:close/>
                  <a:moveTo>
                    <a:pt x="40481" y="51626"/>
                  </a:moveTo>
                  <a:cubicBezTo>
                    <a:pt x="34385" y="51626"/>
                    <a:pt x="29337" y="46672"/>
                    <a:pt x="29337" y="40481"/>
                  </a:cubicBezTo>
                  <a:cubicBezTo>
                    <a:pt x="29337" y="34290"/>
                    <a:pt x="34290" y="29337"/>
                    <a:pt x="40481" y="29337"/>
                  </a:cubicBezTo>
                  <a:cubicBezTo>
                    <a:pt x="46673" y="29337"/>
                    <a:pt x="51625" y="34290"/>
                    <a:pt x="51625" y="40481"/>
                  </a:cubicBezTo>
                  <a:cubicBezTo>
                    <a:pt x="51625" y="46672"/>
                    <a:pt x="46577" y="51626"/>
                    <a:pt x="40481" y="51626"/>
                  </a:cubicBezTo>
                  <a:close/>
                </a:path>
              </a:pathLst>
            </a:custGeom>
            <a:solidFill>
              <a:schemeClr val="accent5"/>
            </a:solidFill>
            <a:ln>
              <a:noFill/>
            </a:ln>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000000"/>
                </a:solidFill>
                <a:latin typeface="Montserrat Light"/>
                <a:ea typeface="Montserrat Light"/>
                <a:cs typeface="Montserrat Light"/>
                <a:sym typeface="Montserrat Light"/>
              </a:endParaRPr>
            </a:p>
          </p:txBody>
        </p:sp>
        <p:sp>
          <p:nvSpPr>
            <p:cNvPr id="544" name="Google Shape;544;p82"/>
            <p:cNvSpPr/>
            <p:nvPr/>
          </p:nvSpPr>
          <p:spPr>
            <a:xfrm>
              <a:off x="3072851" y="4903565"/>
              <a:ext cx="76200" cy="76200"/>
            </a:xfrm>
            <a:custGeom>
              <a:rect b="b" l="l" r="r" t="t"/>
              <a:pathLst>
                <a:path extrusionOk="0" h="76200" w="76200">
                  <a:moveTo>
                    <a:pt x="73819" y="40481"/>
                  </a:moveTo>
                  <a:cubicBezTo>
                    <a:pt x="73819" y="22098"/>
                    <a:pt x="58864" y="7144"/>
                    <a:pt x="40481" y="7144"/>
                  </a:cubicBezTo>
                  <a:cubicBezTo>
                    <a:pt x="22098" y="7144"/>
                    <a:pt x="7144" y="22098"/>
                    <a:pt x="7144" y="40481"/>
                  </a:cubicBezTo>
                  <a:cubicBezTo>
                    <a:pt x="7144" y="58864"/>
                    <a:pt x="22098" y="73819"/>
                    <a:pt x="40481" y="73819"/>
                  </a:cubicBezTo>
                  <a:cubicBezTo>
                    <a:pt x="58960" y="73819"/>
                    <a:pt x="73819" y="58864"/>
                    <a:pt x="73819" y="40481"/>
                  </a:cubicBezTo>
                  <a:close/>
                  <a:moveTo>
                    <a:pt x="40576" y="51626"/>
                  </a:moveTo>
                  <a:cubicBezTo>
                    <a:pt x="34480" y="51626"/>
                    <a:pt x="29432" y="46672"/>
                    <a:pt x="29432" y="40481"/>
                  </a:cubicBezTo>
                  <a:cubicBezTo>
                    <a:pt x="29432" y="34290"/>
                    <a:pt x="34385" y="29337"/>
                    <a:pt x="40576" y="29337"/>
                  </a:cubicBezTo>
                  <a:cubicBezTo>
                    <a:pt x="46672" y="29337"/>
                    <a:pt x="51721" y="34290"/>
                    <a:pt x="51721" y="40481"/>
                  </a:cubicBezTo>
                  <a:cubicBezTo>
                    <a:pt x="51721" y="46672"/>
                    <a:pt x="46672" y="51626"/>
                    <a:pt x="40576" y="51626"/>
                  </a:cubicBezTo>
                  <a:close/>
                </a:path>
              </a:pathLst>
            </a:custGeom>
            <a:solidFill>
              <a:schemeClr val="accent5"/>
            </a:solidFill>
            <a:ln>
              <a:noFill/>
            </a:ln>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000000"/>
                </a:solidFill>
                <a:latin typeface="Montserrat Light"/>
                <a:ea typeface="Montserrat Light"/>
                <a:cs typeface="Montserrat Light"/>
                <a:sym typeface="Montserrat Light"/>
              </a:endParaRPr>
            </a:p>
          </p:txBody>
        </p:sp>
        <p:sp>
          <p:nvSpPr>
            <p:cNvPr id="545" name="Google Shape;545;p82"/>
            <p:cNvSpPr/>
            <p:nvPr/>
          </p:nvSpPr>
          <p:spPr>
            <a:xfrm>
              <a:off x="2782910" y="4947429"/>
              <a:ext cx="390525" cy="276225"/>
            </a:xfrm>
            <a:custGeom>
              <a:rect b="b" l="l" r="r" t="t"/>
              <a:pathLst>
                <a:path extrusionOk="0" h="276225" w="390525">
                  <a:moveTo>
                    <a:pt x="386143" y="107678"/>
                  </a:moveTo>
                  <a:lnTo>
                    <a:pt x="386143" y="85485"/>
                  </a:lnTo>
                  <a:cubicBezTo>
                    <a:pt x="385953" y="54910"/>
                    <a:pt x="361093" y="29954"/>
                    <a:pt x="330422" y="29954"/>
                  </a:cubicBezTo>
                  <a:cubicBezTo>
                    <a:pt x="307753" y="29954"/>
                    <a:pt x="288322" y="43575"/>
                    <a:pt x="279654" y="63006"/>
                  </a:cubicBezTo>
                  <a:cubicBezTo>
                    <a:pt x="279083" y="62435"/>
                    <a:pt x="278416" y="61863"/>
                    <a:pt x="277749" y="61292"/>
                  </a:cubicBezTo>
                  <a:cubicBezTo>
                    <a:pt x="257746" y="43575"/>
                    <a:pt x="206978" y="30430"/>
                    <a:pt x="206978" y="30430"/>
                  </a:cubicBezTo>
                  <a:lnTo>
                    <a:pt x="206978" y="18238"/>
                  </a:lnTo>
                  <a:cubicBezTo>
                    <a:pt x="206978" y="9380"/>
                    <a:pt x="197072" y="4142"/>
                    <a:pt x="189738" y="8999"/>
                  </a:cubicBezTo>
                  <a:cubicBezTo>
                    <a:pt x="119920" y="55577"/>
                    <a:pt x="122206" y="53291"/>
                    <a:pt x="113157" y="61768"/>
                  </a:cubicBezTo>
                  <a:cubicBezTo>
                    <a:pt x="103918" y="41765"/>
                    <a:pt x="83153" y="28049"/>
                    <a:pt x="59436" y="29478"/>
                  </a:cubicBezTo>
                  <a:cubicBezTo>
                    <a:pt x="30671" y="31097"/>
                    <a:pt x="7144" y="56815"/>
                    <a:pt x="7144" y="85676"/>
                  </a:cubicBezTo>
                  <a:lnTo>
                    <a:pt x="7144" y="107011"/>
                  </a:lnTo>
                  <a:cubicBezTo>
                    <a:pt x="7144" y="113108"/>
                    <a:pt x="12097" y="118156"/>
                    <a:pt x="18288" y="118156"/>
                  </a:cubicBezTo>
                  <a:lnTo>
                    <a:pt x="78391" y="118156"/>
                  </a:lnTo>
                  <a:cubicBezTo>
                    <a:pt x="78391" y="118156"/>
                    <a:pt x="73628" y="141302"/>
                    <a:pt x="73628" y="152922"/>
                  </a:cubicBezTo>
                  <a:cubicBezTo>
                    <a:pt x="73628" y="165876"/>
                    <a:pt x="75724" y="178830"/>
                    <a:pt x="79724" y="191022"/>
                  </a:cubicBezTo>
                  <a:cubicBezTo>
                    <a:pt x="74676" y="187974"/>
                    <a:pt x="68866" y="186260"/>
                    <a:pt x="62579" y="186260"/>
                  </a:cubicBezTo>
                  <a:cubicBezTo>
                    <a:pt x="44196" y="186260"/>
                    <a:pt x="29242" y="201214"/>
                    <a:pt x="29242" y="219597"/>
                  </a:cubicBezTo>
                  <a:cubicBezTo>
                    <a:pt x="29242" y="237980"/>
                    <a:pt x="44196" y="252935"/>
                    <a:pt x="62579" y="252935"/>
                  </a:cubicBezTo>
                  <a:cubicBezTo>
                    <a:pt x="74485" y="252935"/>
                    <a:pt x="84963" y="246648"/>
                    <a:pt x="90868" y="237218"/>
                  </a:cubicBezTo>
                  <a:lnTo>
                    <a:pt x="135731" y="259411"/>
                  </a:lnTo>
                  <a:cubicBezTo>
                    <a:pt x="153924" y="269699"/>
                    <a:pt x="174688" y="275223"/>
                    <a:pt x="195739" y="275223"/>
                  </a:cubicBezTo>
                  <a:cubicBezTo>
                    <a:pt x="236125" y="275223"/>
                    <a:pt x="274225" y="255411"/>
                    <a:pt x="296989" y="223502"/>
                  </a:cubicBezTo>
                  <a:lnTo>
                    <a:pt x="297371" y="223788"/>
                  </a:lnTo>
                  <a:cubicBezTo>
                    <a:pt x="299371" y="240266"/>
                    <a:pt x="313468" y="253030"/>
                    <a:pt x="330422" y="253030"/>
                  </a:cubicBezTo>
                  <a:cubicBezTo>
                    <a:pt x="348805" y="253030"/>
                    <a:pt x="363760" y="238076"/>
                    <a:pt x="363760" y="219692"/>
                  </a:cubicBezTo>
                  <a:cubicBezTo>
                    <a:pt x="363760" y="201309"/>
                    <a:pt x="348805" y="186355"/>
                    <a:pt x="330422" y="186355"/>
                  </a:cubicBezTo>
                  <a:cubicBezTo>
                    <a:pt x="327374" y="186355"/>
                    <a:pt x="324421" y="186736"/>
                    <a:pt x="321659" y="187498"/>
                  </a:cubicBezTo>
                  <a:cubicBezTo>
                    <a:pt x="321659" y="187498"/>
                    <a:pt x="318516" y="138539"/>
                    <a:pt x="318516" y="138444"/>
                  </a:cubicBezTo>
                  <a:cubicBezTo>
                    <a:pt x="317754" y="131872"/>
                    <a:pt x="316421" y="125300"/>
                    <a:pt x="314516" y="119013"/>
                  </a:cubicBezTo>
                  <a:lnTo>
                    <a:pt x="374904" y="119013"/>
                  </a:lnTo>
                  <a:cubicBezTo>
                    <a:pt x="381000" y="118823"/>
                    <a:pt x="386048" y="113774"/>
                    <a:pt x="386143" y="107678"/>
                  </a:cubicBezTo>
                  <a:close/>
                  <a:moveTo>
                    <a:pt x="195834" y="52148"/>
                  </a:moveTo>
                  <a:cubicBezTo>
                    <a:pt x="243745" y="52148"/>
                    <a:pt x="286036" y="87104"/>
                    <a:pt x="295370" y="133205"/>
                  </a:cubicBezTo>
                  <a:lnTo>
                    <a:pt x="274510" y="143397"/>
                  </a:lnTo>
                  <a:cubicBezTo>
                    <a:pt x="269653" y="105107"/>
                    <a:pt x="235648" y="74436"/>
                    <a:pt x="195929" y="74341"/>
                  </a:cubicBezTo>
                  <a:cubicBezTo>
                    <a:pt x="189833" y="74341"/>
                    <a:pt x="184785" y="79294"/>
                    <a:pt x="184785" y="85485"/>
                  </a:cubicBezTo>
                  <a:lnTo>
                    <a:pt x="184785" y="86914"/>
                  </a:lnTo>
                  <a:cubicBezTo>
                    <a:pt x="181356" y="84628"/>
                    <a:pt x="153734" y="66244"/>
                    <a:pt x="149257" y="63292"/>
                  </a:cubicBezTo>
                  <a:lnTo>
                    <a:pt x="184785" y="39670"/>
                  </a:lnTo>
                  <a:lnTo>
                    <a:pt x="184785" y="41099"/>
                  </a:lnTo>
                  <a:cubicBezTo>
                    <a:pt x="184880" y="47194"/>
                    <a:pt x="189738" y="52148"/>
                    <a:pt x="195834" y="52148"/>
                  </a:cubicBezTo>
                  <a:close/>
                  <a:moveTo>
                    <a:pt x="230314" y="165019"/>
                  </a:moveTo>
                  <a:cubicBezTo>
                    <a:pt x="222313" y="168924"/>
                    <a:pt x="221933" y="180354"/>
                    <a:pt x="229838" y="184736"/>
                  </a:cubicBezTo>
                  <a:lnTo>
                    <a:pt x="238792" y="189688"/>
                  </a:lnTo>
                  <a:cubicBezTo>
                    <a:pt x="228124" y="201214"/>
                    <a:pt x="212408" y="208262"/>
                    <a:pt x="196025" y="208262"/>
                  </a:cubicBezTo>
                  <a:cubicBezTo>
                    <a:pt x="185642" y="208262"/>
                    <a:pt x="175736" y="205405"/>
                    <a:pt x="167068" y="200071"/>
                  </a:cubicBezTo>
                  <a:lnTo>
                    <a:pt x="168688" y="175687"/>
                  </a:lnTo>
                  <a:cubicBezTo>
                    <a:pt x="169259" y="166828"/>
                    <a:pt x="159734" y="160923"/>
                    <a:pt x="152019" y="165400"/>
                  </a:cubicBezTo>
                  <a:lnTo>
                    <a:pt x="143351" y="170353"/>
                  </a:lnTo>
                  <a:cubicBezTo>
                    <a:pt x="141446" y="164733"/>
                    <a:pt x="140494" y="158732"/>
                    <a:pt x="140494" y="152732"/>
                  </a:cubicBezTo>
                  <a:cubicBezTo>
                    <a:pt x="140494" y="132158"/>
                    <a:pt x="151924" y="112917"/>
                    <a:pt x="169450" y="103297"/>
                  </a:cubicBezTo>
                  <a:lnTo>
                    <a:pt x="189833" y="116822"/>
                  </a:lnTo>
                  <a:cubicBezTo>
                    <a:pt x="197167" y="121775"/>
                    <a:pt x="207073" y="116441"/>
                    <a:pt x="207073" y="107583"/>
                  </a:cubicBezTo>
                  <a:lnTo>
                    <a:pt x="207073" y="97582"/>
                  </a:lnTo>
                  <a:cubicBezTo>
                    <a:pt x="232886" y="102820"/>
                    <a:pt x="252984" y="125966"/>
                    <a:pt x="252984" y="152732"/>
                  </a:cubicBezTo>
                  <a:cubicBezTo>
                    <a:pt x="252984" y="153112"/>
                    <a:pt x="252984" y="153494"/>
                    <a:pt x="252984" y="153875"/>
                  </a:cubicBezTo>
                  <a:lnTo>
                    <a:pt x="230314" y="165019"/>
                  </a:lnTo>
                  <a:close/>
                  <a:moveTo>
                    <a:pt x="29432" y="96534"/>
                  </a:moveTo>
                  <a:lnTo>
                    <a:pt x="29432" y="85961"/>
                  </a:lnTo>
                  <a:cubicBezTo>
                    <a:pt x="29432" y="68150"/>
                    <a:pt x="43148" y="53100"/>
                    <a:pt x="60960" y="52148"/>
                  </a:cubicBezTo>
                  <a:cubicBezTo>
                    <a:pt x="79058" y="51195"/>
                    <a:pt x="94297" y="64816"/>
                    <a:pt x="95917" y="82342"/>
                  </a:cubicBezTo>
                  <a:cubicBezTo>
                    <a:pt x="92773" y="86914"/>
                    <a:pt x="89916" y="91676"/>
                    <a:pt x="87439" y="96534"/>
                  </a:cubicBezTo>
                  <a:lnTo>
                    <a:pt x="29432" y="96534"/>
                  </a:lnTo>
                  <a:close/>
                  <a:moveTo>
                    <a:pt x="62579" y="230551"/>
                  </a:moveTo>
                  <a:cubicBezTo>
                    <a:pt x="56483" y="230551"/>
                    <a:pt x="51435" y="225598"/>
                    <a:pt x="51435" y="219407"/>
                  </a:cubicBezTo>
                  <a:cubicBezTo>
                    <a:pt x="51435" y="213215"/>
                    <a:pt x="56388" y="208262"/>
                    <a:pt x="62579" y="208262"/>
                  </a:cubicBezTo>
                  <a:cubicBezTo>
                    <a:pt x="68771" y="208262"/>
                    <a:pt x="73723" y="213215"/>
                    <a:pt x="73723" y="219407"/>
                  </a:cubicBezTo>
                  <a:cubicBezTo>
                    <a:pt x="73723" y="225598"/>
                    <a:pt x="68675" y="230551"/>
                    <a:pt x="62579" y="230551"/>
                  </a:cubicBezTo>
                  <a:close/>
                  <a:moveTo>
                    <a:pt x="109252" y="202738"/>
                  </a:moveTo>
                  <a:cubicBezTo>
                    <a:pt x="100489" y="187593"/>
                    <a:pt x="95917" y="170353"/>
                    <a:pt x="95917" y="152827"/>
                  </a:cubicBezTo>
                  <a:cubicBezTo>
                    <a:pt x="95917" y="123585"/>
                    <a:pt x="108585" y="95962"/>
                    <a:pt x="129921" y="77103"/>
                  </a:cubicBezTo>
                  <a:lnTo>
                    <a:pt x="149352" y="90057"/>
                  </a:lnTo>
                  <a:cubicBezTo>
                    <a:pt x="130207" y="104726"/>
                    <a:pt x="118205" y="128062"/>
                    <a:pt x="118205" y="152922"/>
                  </a:cubicBezTo>
                  <a:cubicBezTo>
                    <a:pt x="118205" y="166543"/>
                    <a:pt x="121825" y="179973"/>
                    <a:pt x="128683" y="191784"/>
                  </a:cubicBezTo>
                  <a:cubicBezTo>
                    <a:pt x="131731" y="197118"/>
                    <a:pt x="138493" y="198928"/>
                    <a:pt x="143827" y="195785"/>
                  </a:cubicBezTo>
                  <a:lnTo>
                    <a:pt x="145066" y="195023"/>
                  </a:lnTo>
                  <a:lnTo>
                    <a:pt x="142304" y="237599"/>
                  </a:lnTo>
                  <a:lnTo>
                    <a:pt x="104108" y="218645"/>
                  </a:lnTo>
                  <a:lnTo>
                    <a:pt x="105346" y="217883"/>
                  </a:lnTo>
                  <a:cubicBezTo>
                    <a:pt x="107918" y="216454"/>
                    <a:pt x="109728" y="213977"/>
                    <a:pt x="110490" y="211120"/>
                  </a:cubicBezTo>
                  <a:cubicBezTo>
                    <a:pt x="111252" y="208262"/>
                    <a:pt x="110680" y="205310"/>
                    <a:pt x="109252" y="202738"/>
                  </a:cubicBezTo>
                  <a:close/>
                  <a:moveTo>
                    <a:pt x="283845" y="202738"/>
                  </a:moveTo>
                  <a:cubicBezTo>
                    <a:pt x="266319" y="233123"/>
                    <a:pt x="231743" y="252649"/>
                    <a:pt x="195834" y="252649"/>
                  </a:cubicBezTo>
                  <a:cubicBezTo>
                    <a:pt x="184880" y="252649"/>
                    <a:pt x="174117" y="250839"/>
                    <a:pt x="163830" y="247410"/>
                  </a:cubicBezTo>
                  <a:lnTo>
                    <a:pt x="165354" y="224264"/>
                  </a:lnTo>
                  <a:cubicBezTo>
                    <a:pt x="174879" y="228360"/>
                    <a:pt x="185166" y="230455"/>
                    <a:pt x="195834" y="230455"/>
                  </a:cubicBezTo>
                  <a:cubicBezTo>
                    <a:pt x="223933" y="230455"/>
                    <a:pt x="250888" y="215216"/>
                    <a:pt x="264605" y="191594"/>
                  </a:cubicBezTo>
                  <a:cubicBezTo>
                    <a:pt x="266129" y="189022"/>
                    <a:pt x="266509" y="185974"/>
                    <a:pt x="265747" y="183116"/>
                  </a:cubicBezTo>
                  <a:cubicBezTo>
                    <a:pt x="264605" y="178925"/>
                    <a:pt x="261938" y="177211"/>
                    <a:pt x="259080" y="175592"/>
                  </a:cubicBezTo>
                  <a:cubicBezTo>
                    <a:pt x="261461" y="174449"/>
                    <a:pt x="295180" y="157875"/>
                    <a:pt x="297561" y="156732"/>
                  </a:cubicBezTo>
                  <a:lnTo>
                    <a:pt x="300323" y="199404"/>
                  </a:lnTo>
                  <a:lnTo>
                    <a:pt x="299085" y="198642"/>
                  </a:lnTo>
                  <a:cubicBezTo>
                    <a:pt x="293656" y="195689"/>
                    <a:pt x="286893" y="197499"/>
                    <a:pt x="283845" y="202738"/>
                  </a:cubicBezTo>
                  <a:close/>
                  <a:moveTo>
                    <a:pt x="341567" y="219407"/>
                  </a:moveTo>
                  <a:cubicBezTo>
                    <a:pt x="341567" y="225503"/>
                    <a:pt x="336613" y="230551"/>
                    <a:pt x="330422" y="230551"/>
                  </a:cubicBezTo>
                  <a:cubicBezTo>
                    <a:pt x="324326" y="230551"/>
                    <a:pt x="319278" y="225598"/>
                    <a:pt x="319278" y="219407"/>
                  </a:cubicBezTo>
                  <a:cubicBezTo>
                    <a:pt x="319278" y="213215"/>
                    <a:pt x="324231" y="208262"/>
                    <a:pt x="330422" y="208262"/>
                  </a:cubicBezTo>
                  <a:cubicBezTo>
                    <a:pt x="336613" y="208358"/>
                    <a:pt x="341567" y="213311"/>
                    <a:pt x="341567" y="219407"/>
                  </a:cubicBezTo>
                  <a:close/>
                  <a:moveTo>
                    <a:pt x="363950" y="96534"/>
                  </a:moveTo>
                  <a:lnTo>
                    <a:pt x="305657" y="96534"/>
                  </a:lnTo>
                  <a:cubicBezTo>
                    <a:pt x="303181" y="91867"/>
                    <a:pt x="300418" y="87390"/>
                    <a:pt x="297371" y="83009"/>
                  </a:cubicBezTo>
                  <a:cubicBezTo>
                    <a:pt x="298704" y="64911"/>
                    <a:pt x="314516" y="50719"/>
                    <a:pt x="333280" y="52243"/>
                  </a:cubicBezTo>
                  <a:cubicBezTo>
                    <a:pt x="350710" y="53576"/>
                    <a:pt x="363950" y="68530"/>
                    <a:pt x="363950" y="85961"/>
                  </a:cubicBezTo>
                  <a:lnTo>
                    <a:pt x="363950" y="96534"/>
                  </a:lnTo>
                  <a:close/>
                </a:path>
              </a:pathLst>
            </a:custGeom>
            <a:solidFill>
              <a:schemeClr val="accent5"/>
            </a:solidFill>
            <a:ln>
              <a:noFill/>
            </a:ln>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000000"/>
                </a:solidFill>
                <a:latin typeface="Montserrat Light"/>
                <a:ea typeface="Montserrat Light"/>
                <a:cs typeface="Montserrat Light"/>
                <a:sym typeface="Montserrat Light"/>
              </a:endParaRPr>
            </a:p>
          </p:txBody>
        </p:sp>
        <p:sp>
          <p:nvSpPr>
            <p:cNvPr id="546" name="Google Shape;546;p82"/>
            <p:cNvSpPr/>
            <p:nvPr/>
          </p:nvSpPr>
          <p:spPr>
            <a:xfrm>
              <a:off x="3050944" y="5192992"/>
              <a:ext cx="123825" cy="95250"/>
            </a:xfrm>
            <a:custGeom>
              <a:rect b="b" l="l" r="r" t="t"/>
              <a:pathLst>
                <a:path extrusionOk="0" h="95250" w="123825">
                  <a:moveTo>
                    <a:pt x="7144" y="62712"/>
                  </a:moveTo>
                  <a:lnTo>
                    <a:pt x="7144" y="85667"/>
                  </a:lnTo>
                  <a:cubicBezTo>
                    <a:pt x="7144" y="91763"/>
                    <a:pt x="12097" y="96811"/>
                    <a:pt x="18288" y="96811"/>
                  </a:cubicBezTo>
                  <a:lnTo>
                    <a:pt x="107061" y="96811"/>
                  </a:lnTo>
                  <a:cubicBezTo>
                    <a:pt x="113157" y="96811"/>
                    <a:pt x="118205" y="91858"/>
                    <a:pt x="118205" y="85667"/>
                  </a:cubicBezTo>
                  <a:lnTo>
                    <a:pt x="118205" y="63378"/>
                  </a:lnTo>
                  <a:cubicBezTo>
                    <a:pt x="118205" y="33375"/>
                    <a:pt x="94679" y="8324"/>
                    <a:pt x="64770" y="7181"/>
                  </a:cubicBezTo>
                  <a:cubicBezTo>
                    <a:pt x="33147" y="6038"/>
                    <a:pt x="7144" y="31374"/>
                    <a:pt x="7144" y="62712"/>
                  </a:cubicBezTo>
                  <a:close/>
                  <a:moveTo>
                    <a:pt x="29337" y="62712"/>
                  </a:moveTo>
                  <a:cubicBezTo>
                    <a:pt x="29337" y="43757"/>
                    <a:pt x="45244" y="28422"/>
                    <a:pt x="64484" y="29469"/>
                  </a:cubicBezTo>
                  <a:cubicBezTo>
                    <a:pt x="81820" y="30422"/>
                    <a:pt x="95917" y="45948"/>
                    <a:pt x="95917" y="63283"/>
                  </a:cubicBezTo>
                  <a:lnTo>
                    <a:pt x="95917" y="74618"/>
                  </a:lnTo>
                  <a:lnTo>
                    <a:pt x="29337" y="74618"/>
                  </a:lnTo>
                  <a:lnTo>
                    <a:pt x="29337" y="62712"/>
                  </a:lnTo>
                  <a:close/>
                </a:path>
              </a:pathLst>
            </a:custGeom>
            <a:solidFill>
              <a:schemeClr val="accent5"/>
            </a:solidFill>
            <a:ln>
              <a:noFill/>
            </a:ln>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000000"/>
                </a:solidFill>
                <a:latin typeface="Montserrat Light"/>
                <a:ea typeface="Montserrat Light"/>
                <a:cs typeface="Montserrat Light"/>
                <a:sym typeface="Montserrat Light"/>
              </a:endParaRPr>
            </a:p>
          </p:txBody>
        </p:sp>
        <p:sp>
          <p:nvSpPr>
            <p:cNvPr id="547" name="Google Shape;547;p82"/>
            <p:cNvSpPr/>
            <p:nvPr/>
          </p:nvSpPr>
          <p:spPr>
            <a:xfrm>
              <a:off x="2783005" y="5192992"/>
              <a:ext cx="123825" cy="95250"/>
            </a:xfrm>
            <a:custGeom>
              <a:rect b="b" l="l" r="r" t="t"/>
              <a:pathLst>
                <a:path extrusionOk="0" h="95250" w="123825">
                  <a:moveTo>
                    <a:pt x="7144" y="62712"/>
                  </a:moveTo>
                  <a:lnTo>
                    <a:pt x="7144" y="85667"/>
                  </a:lnTo>
                  <a:cubicBezTo>
                    <a:pt x="7144" y="91763"/>
                    <a:pt x="12097" y="96811"/>
                    <a:pt x="18288" y="96811"/>
                  </a:cubicBezTo>
                  <a:lnTo>
                    <a:pt x="107061" y="96811"/>
                  </a:lnTo>
                  <a:cubicBezTo>
                    <a:pt x="113157" y="96811"/>
                    <a:pt x="118205" y="91858"/>
                    <a:pt x="118205" y="85667"/>
                  </a:cubicBezTo>
                  <a:lnTo>
                    <a:pt x="118205" y="63378"/>
                  </a:lnTo>
                  <a:cubicBezTo>
                    <a:pt x="118205" y="33375"/>
                    <a:pt x="94679" y="8324"/>
                    <a:pt x="64770" y="7181"/>
                  </a:cubicBezTo>
                  <a:cubicBezTo>
                    <a:pt x="33147" y="6038"/>
                    <a:pt x="7144" y="31374"/>
                    <a:pt x="7144" y="62712"/>
                  </a:cubicBezTo>
                  <a:close/>
                  <a:moveTo>
                    <a:pt x="29337" y="62712"/>
                  </a:moveTo>
                  <a:cubicBezTo>
                    <a:pt x="29337" y="43757"/>
                    <a:pt x="45244" y="28422"/>
                    <a:pt x="64484" y="29469"/>
                  </a:cubicBezTo>
                  <a:cubicBezTo>
                    <a:pt x="81820" y="30422"/>
                    <a:pt x="95917" y="45948"/>
                    <a:pt x="95917" y="63283"/>
                  </a:cubicBezTo>
                  <a:lnTo>
                    <a:pt x="95917" y="74618"/>
                  </a:lnTo>
                  <a:lnTo>
                    <a:pt x="29337" y="74618"/>
                  </a:lnTo>
                  <a:lnTo>
                    <a:pt x="29337" y="62712"/>
                  </a:lnTo>
                  <a:close/>
                </a:path>
              </a:pathLst>
            </a:custGeom>
            <a:solidFill>
              <a:schemeClr val="accent5"/>
            </a:solidFill>
            <a:ln>
              <a:noFill/>
            </a:ln>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000000"/>
                </a:solidFill>
                <a:latin typeface="Montserrat Light"/>
                <a:ea typeface="Montserrat Light"/>
                <a:cs typeface="Montserrat Light"/>
                <a:sym typeface="Montserrat Light"/>
              </a:endParaRPr>
            </a:p>
          </p:txBody>
        </p:sp>
      </p:grpSp>
      <p:sp>
        <p:nvSpPr>
          <p:cNvPr id="548" name="Google Shape;548;p82"/>
          <p:cNvSpPr txBox="1"/>
          <p:nvPr/>
        </p:nvSpPr>
        <p:spPr>
          <a:xfrm>
            <a:off x="498938" y="4095788"/>
            <a:ext cx="8188800" cy="381000"/>
          </a:xfrm>
          <a:prstGeom prst="rect">
            <a:avLst/>
          </a:prstGeom>
          <a:noFill/>
          <a:ln>
            <a:noFill/>
          </a:ln>
        </p:spPr>
        <p:txBody>
          <a:bodyPr anchorCtr="0" anchor="ctr" bIns="68575" lIns="68575" spcFirstLastPara="1" rIns="68575" wrap="square" tIns="68575">
            <a:noAutofit/>
          </a:bodyPr>
          <a:lstStyle/>
          <a:p>
            <a:pPr indent="0" lvl="0" marL="0" rtl="0" algn="l">
              <a:lnSpc>
                <a:spcPct val="130000"/>
              </a:lnSpc>
              <a:spcBef>
                <a:spcPts val="0"/>
              </a:spcBef>
              <a:spcAft>
                <a:spcPts val="0"/>
              </a:spcAft>
              <a:buNone/>
            </a:pPr>
            <a:r>
              <a:t/>
            </a:r>
            <a:endParaRPr sz="1100">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3"/>
          <p:cNvSpPr txBox="1"/>
          <p:nvPr>
            <p:ph idx="2" type="body"/>
          </p:nvPr>
        </p:nvSpPr>
        <p:spPr>
          <a:xfrm>
            <a:off x="374606" y="966056"/>
            <a:ext cx="8066100" cy="3815700"/>
          </a:xfrm>
          <a:prstGeom prst="rect">
            <a:avLst/>
          </a:prstGeom>
        </p:spPr>
        <p:txBody>
          <a:bodyPr anchorCtr="0" anchor="t" bIns="34275" lIns="0" spcFirstLastPara="1" rIns="68575" wrap="square" tIns="34275">
            <a:normAutofit/>
          </a:bodyPr>
          <a:lstStyle/>
          <a:p>
            <a:pPr indent="0" lvl="0" marL="0" rtl="0" algn="l">
              <a:spcBef>
                <a:spcPts val="800"/>
              </a:spcBef>
              <a:spcAft>
                <a:spcPts val="0"/>
              </a:spcAft>
              <a:buNone/>
            </a:pPr>
            <a:r>
              <a:rPr lang="en" sz="1800"/>
              <a:t>By default, your Project inherits your organization’s recommended settings. You can manually adjust:</a:t>
            </a:r>
            <a:endParaRPr sz="1800"/>
          </a:p>
          <a:p>
            <a:pPr indent="-266700" lvl="0" marL="342900" rtl="0" algn="l">
              <a:spcBef>
                <a:spcPts val="1500"/>
              </a:spcBef>
              <a:spcAft>
                <a:spcPts val="0"/>
              </a:spcAft>
              <a:buSzPts val="1600"/>
              <a:buAutoNum type="arabicPeriod"/>
            </a:pPr>
            <a:r>
              <a:rPr b="1" lang="en" sz="1600"/>
              <a:t>Hardware Tier:</a:t>
            </a:r>
            <a:r>
              <a:rPr lang="en" sz="1600"/>
              <a:t> Select the CPU/GPU resources you need.</a:t>
            </a:r>
            <a:endParaRPr sz="1600"/>
          </a:p>
          <a:p>
            <a:pPr indent="-266700" lvl="0" marL="342900" rtl="0" algn="l">
              <a:spcBef>
                <a:spcPts val="1500"/>
              </a:spcBef>
              <a:spcAft>
                <a:spcPts val="0"/>
              </a:spcAft>
              <a:buSzPts val="1600"/>
              <a:buAutoNum type="arabicPeriod"/>
            </a:pPr>
            <a:r>
              <a:rPr b="1" lang="en" sz="1600"/>
              <a:t>Compute Environments: </a:t>
            </a:r>
            <a:r>
              <a:rPr lang="en" sz="1600"/>
              <a:t>Choose the software you need.</a:t>
            </a:r>
            <a:endParaRPr sz="1600"/>
          </a:p>
          <a:p>
            <a:pPr indent="-266700" lvl="0" marL="342900" rtl="0" algn="l">
              <a:spcBef>
                <a:spcPts val="1500"/>
              </a:spcBef>
              <a:spcAft>
                <a:spcPts val="0"/>
              </a:spcAft>
              <a:buSzPts val="1600"/>
              <a:buAutoNum type="arabicPeriod"/>
            </a:pPr>
            <a:r>
              <a:rPr b="1" lang="en" sz="1600"/>
              <a:t>Volume Size: </a:t>
            </a:r>
            <a:r>
              <a:rPr lang="en" sz="1600"/>
              <a:t>Set the storage space you need.</a:t>
            </a:r>
            <a:endParaRPr sz="1600"/>
          </a:p>
          <a:p>
            <a:pPr indent="-266700" lvl="0" marL="342900" rtl="0" algn="l">
              <a:spcBef>
                <a:spcPts val="1500"/>
              </a:spcBef>
              <a:spcAft>
                <a:spcPts val="1500"/>
              </a:spcAft>
              <a:buSzPts val="1600"/>
              <a:buAutoNum type="arabicPeriod"/>
            </a:pPr>
            <a:r>
              <a:rPr b="1" lang="en" sz="1600"/>
              <a:t>Collaborators: </a:t>
            </a:r>
            <a:r>
              <a:rPr lang="en" sz="1600"/>
              <a:t>Manage who has access to your Project.</a:t>
            </a:r>
            <a:endParaRPr sz="1600"/>
          </a:p>
        </p:txBody>
      </p:sp>
      <p:sp>
        <p:nvSpPr>
          <p:cNvPr id="555" name="Google Shape;555;p83"/>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Set the most important settings now; you can update them later.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4"/>
          <p:cNvSpPr txBox="1"/>
          <p:nvPr>
            <p:ph idx="2" type="body"/>
          </p:nvPr>
        </p:nvSpPr>
        <p:spPr>
          <a:xfrm>
            <a:off x="374606" y="966056"/>
            <a:ext cx="8066100" cy="3815700"/>
          </a:xfrm>
          <a:prstGeom prst="rect">
            <a:avLst/>
          </a:prstGeom>
        </p:spPr>
        <p:txBody>
          <a:bodyPr anchorCtr="0" anchor="t" bIns="34275" lIns="0" spcFirstLastPara="1" rIns="68575" wrap="square" tIns="34275">
            <a:normAutofit/>
          </a:bodyPr>
          <a:lstStyle/>
          <a:p>
            <a:pPr indent="-342900" lvl="0" marL="457200" rtl="0" algn="l">
              <a:spcBef>
                <a:spcPts val="800"/>
              </a:spcBef>
              <a:spcAft>
                <a:spcPts val="0"/>
              </a:spcAft>
              <a:buSzPts val="1800"/>
              <a:buChar char="•"/>
            </a:pPr>
            <a:r>
              <a:rPr b="1" lang="en" sz="1800"/>
              <a:t>Project Goal</a:t>
            </a:r>
            <a:endParaRPr b="1" sz="1800"/>
          </a:p>
          <a:p>
            <a:pPr indent="-342900" lvl="1" marL="914400" rtl="0" algn="l">
              <a:spcBef>
                <a:spcPts val="0"/>
              </a:spcBef>
              <a:spcAft>
                <a:spcPts val="0"/>
              </a:spcAft>
              <a:buSzPts val="1800"/>
              <a:buChar char="‑"/>
            </a:pPr>
            <a:r>
              <a:rPr lang="en" sz="1800"/>
              <a:t>Predict the likely quality of a bottle of wine from a messy dataset and share results with business stakeholders.</a:t>
            </a:r>
            <a:endParaRPr sz="1800"/>
          </a:p>
          <a:p>
            <a:pPr indent="-342900" lvl="0" marL="457200" rtl="0" algn="l">
              <a:spcBef>
                <a:spcPts val="0"/>
              </a:spcBef>
              <a:spcAft>
                <a:spcPts val="0"/>
              </a:spcAft>
              <a:buSzPts val="1800"/>
              <a:buChar char="•"/>
            </a:pPr>
            <a:r>
              <a:rPr b="1" lang="en" sz="1800"/>
              <a:t>Data Set</a:t>
            </a:r>
            <a:endParaRPr b="1" sz="1800"/>
          </a:p>
          <a:p>
            <a:pPr indent="-342900" lvl="1" marL="914400" rtl="0" algn="l">
              <a:spcBef>
                <a:spcPts val="0"/>
              </a:spcBef>
              <a:spcAft>
                <a:spcPts val="0"/>
              </a:spcAft>
              <a:buSzPts val="1800"/>
              <a:buChar char="‑"/>
            </a:pPr>
            <a:r>
              <a:rPr lang="en" sz="1800"/>
              <a:t>Attributes describing red and white wines, stored in an AWS S3 bucket.</a:t>
            </a:r>
            <a:endParaRPr sz="1800"/>
          </a:p>
          <a:p>
            <a:pPr indent="-342900" lvl="0" marL="457200" rtl="0" algn="l">
              <a:spcBef>
                <a:spcPts val="0"/>
              </a:spcBef>
              <a:spcAft>
                <a:spcPts val="0"/>
              </a:spcAft>
              <a:buSzPts val="1800"/>
              <a:buChar char="•"/>
            </a:pPr>
            <a:r>
              <a:rPr b="1" lang="en" sz="1800"/>
              <a:t>Workshop Use</a:t>
            </a:r>
            <a:endParaRPr b="1" sz="1800"/>
          </a:p>
          <a:p>
            <a:pPr indent="-342900" lvl="1" marL="914400" rtl="0" algn="l">
              <a:spcBef>
                <a:spcPts val="0"/>
              </a:spcBef>
              <a:spcAft>
                <a:spcPts val="0"/>
              </a:spcAft>
              <a:buSzPts val="1800"/>
              <a:buChar char="‑"/>
            </a:pPr>
            <a:r>
              <a:rPr lang="en" sz="1800"/>
              <a:t>Use this model throughout the workshop to simulate a typical data science project lifecycle.</a:t>
            </a:r>
            <a:endParaRPr sz="1800"/>
          </a:p>
        </p:txBody>
      </p:sp>
      <p:sp>
        <p:nvSpPr>
          <p:cNvPr id="562" name="Google Shape;562;p84"/>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Lab Use Case:  Wine Quality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5"/>
          <p:cNvSpPr txBox="1"/>
          <p:nvPr>
            <p:ph type="title"/>
          </p:nvPr>
        </p:nvSpPr>
        <p:spPr>
          <a:xfrm>
            <a:off x="250613" y="2884013"/>
            <a:ext cx="7934700" cy="916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Before Section One</a:t>
            </a:r>
            <a:endParaRPr/>
          </a:p>
          <a:p>
            <a:pPr indent="0" lvl="0" marL="0" rtl="0" algn="l">
              <a:spcBef>
                <a:spcPts val="0"/>
              </a:spcBef>
              <a:spcAft>
                <a:spcPts val="0"/>
              </a:spcAft>
              <a:buNone/>
            </a:pPr>
            <a:r>
              <a:rPr b="0" lang="en"/>
              <a:t>Quick Walkthrough with Q&amp;A</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ph type="title"/>
          </p:nvPr>
        </p:nvSpPr>
        <p:spPr>
          <a:xfrm>
            <a:off x="250613" y="2884013"/>
            <a:ext cx="7934700" cy="916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Create a Project Lab</a:t>
            </a:r>
            <a:endParaRPr/>
          </a:p>
          <a:p>
            <a:pPr indent="0" lvl="0" marL="0" rtl="0" algn="l">
              <a:spcBef>
                <a:spcPts val="0"/>
              </a:spcBef>
              <a:spcAft>
                <a:spcPts val="0"/>
              </a:spcAft>
              <a:buNone/>
            </a:pPr>
            <a:r>
              <a:rPr b="0" lang="en"/>
              <a:t>Section 1</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9"/>
          <p:cNvSpPr txBox="1"/>
          <p:nvPr>
            <p:ph type="title"/>
          </p:nvPr>
        </p:nvSpPr>
        <p:spPr>
          <a:xfrm>
            <a:off x="770981" y="267074"/>
            <a:ext cx="7408200" cy="3936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SzPct val="120000"/>
              <a:buNone/>
            </a:pPr>
            <a:r>
              <a:rPr lang="en"/>
              <a:t>Who’s here to help?</a:t>
            </a:r>
            <a:endParaRPr b="0" sz="2000"/>
          </a:p>
        </p:txBody>
      </p:sp>
      <p:pic>
        <p:nvPicPr>
          <p:cNvPr descr="A Swedish Sales Engineer's LinkedIn profile picture" id="393" name="Google Shape;393;p69"/>
          <p:cNvPicPr preferRelativeResize="0"/>
          <p:nvPr>
            <p:ph idx="2" type="pic"/>
          </p:nvPr>
        </p:nvPicPr>
        <p:blipFill rotWithShape="1">
          <a:blip r:embed="rId3">
            <a:alphaModFix/>
          </a:blip>
          <a:srcRect b="0" l="0" r="0" t="0"/>
          <a:stretch/>
        </p:blipFill>
        <p:spPr>
          <a:xfrm>
            <a:off x="2665858" y="1375444"/>
            <a:ext cx="1617000" cy="1617000"/>
          </a:xfrm>
          <a:prstGeom prst="ellipse">
            <a:avLst/>
          </a:prstGeom>
          <a:noFill/>
          <a:ln>
            <a:noFill/>
          </a:ln>
        </p:spPr>
      </p:pic>
      <p:pic>
        <p:nvPicPr>
          <p:cNvPr descr="A Scottish Sales Engineering Manager's LinkedIn profile picture" id="394" name="Google Shape;394;p69"/>
          <p:cNvPicPr preferRelativeResize="0"/>
          <p:nvPr>
            <p:ph idx="3" type="pic"/>
          </p:nvPr>
        </p:nvPicPr>
        <p:blipFill rotWithShape="1">
          <a:blip r:embed="rId4">
            <a:alphaModFix/>
          </a:blip>
          <a:srcRect b="0" l="0" r="0" t="0"/>
          <a:stretch/>
        </p:blipFill>
        <p:spPr>
          <a:xfrm>
            <a:off x="4769438" y="1375444"/>
            <a:ext cx="1617000" cy="1617000"/>
          </a:xfrm>
          <a:prstGeom prst="ellipse">
            <a:avLst/>
          </a:prstGeom>
          <a:noFill/>
          <a:ln>
            <a:noFill/>
          </a:ln>
        </p:spPr>
      </p:pic>
      <p:sp>
        <p:nvSpPr>
          <p:cNvPr id="395" name="Google Shape;395;p69"/>
          <p:cNvSpPr txBox="1"/>
          <p:nvPr>
            <p:ph idx="7" type="body"/>
          </p:nvPr>
        </p:nvSpPr>
        <p:spPr>
          <a:xfrm>
            <a:off x="4861144" y="3254963"/>
            <a:ext cx="1617000" cy="267900"/>
          </a:xfrm>
          <a:prstGeom prst="rect">
            <a:avLst/>
          </a:prstGeom>
          <a:noFill/>
          <a:ln>
            <a:noFill/>
          </a:ln>
        </p:spPr>
        <p:txBody>
          <a:bodyPr anchorCtr="0" anchor="t" bIns="34275" lIns="0" spcFirstLastPara="1" rIns="68575" wrap="square" tIns="34275">
            <a:noAutofit/>
          </a:bodyPr>
          <a:lstStyle/>
          <a:p>
            <a:pPr indent="0" lvl="0" marL="0" rtl="0" algn="l">
              <a:spcBef>
                <a:spcPts val="800"/>
              </a:spcBef>
              <a:spcAft>
                <a:spcPts val="0"/>
              </a:spcAft>
              <a:buClr>
                <a:schemeClr val="dk1"/>
              </a:buClr>
              <a:buSzPts val="1100"/>
              <a:buFont typeface="Arial"/>
              <a:buNone/>
            </a:pPr>
            <a:r>
              <a:rPr lang="en">
                <a:latin typeface="Roboto Mono"/>
                <a:ea typeface="Roboto Mono"/>
                <a:cs typeface="Roboto Mono"/>
                <a:sym typeface="Roboto Mono"/>
              </a:rPr>
              <a:t>&lt;your name here&gt;</a:t>
            </a:r>
            <a:endParaRPr>
              <a:latin typeface="Roboto Mono"/>
              <a:ea typeface="Roboto Mono"/>
              <a:cs typeface="Roboto Mono"/>
              <a:sym typeface="Roboto Mono"/>
            </a:endParaRPr>
          </a:p>
        </p:txBody>
      </p:sp>
      <p:sp>
        <p:nvSpPr>
          <p:cNvPr id="396" name="Google Shape;396;p69"/>
          <p:cNvSpPr txBox="1"/>
          <p:nvPr>
            <p:ph idx="1" type="body"/>
          </p:nvPr>
        </p:nvSpPr>
        <p:spPr>
          <a:xfrm>
            <a:off x="2757565" y="3254963"/>
            <a:ext cx="1617000" cy="267900"/>
          </a:xfrm>
          <a:prstGeom prst="rect">
            <a:avLst/>
          </a:prstGeom>
          <a:noFill/>
          <a:ln>
            <a:noFill/>
          </a:ln>
        </p:spPr>
        <p:txBody>
          <a:bodyPr anchorCtr="0" anchor="t" bIns="34275" lIns="0" spcFirstLastPara="1" rIns="68575" wrap="square" tIns="34275">
            <a:noAutofit/>
          </a:bodyPr>
          <a:lstStyle/>
          <a:p>
            <a:pPr indent="0" lvl="0" marL="0" rtl="0" algn="l">
              <a:spcBef>
                <a:spcPts val="800"/>
              </a:spcBef>
              <a:spcAft>
                <a:spcPts val="0"/>
              </a:spcAft>
              <a:buClr>
                <a:schemeClr val="dk1"/>
              </a:buClr>
              <a:buSzPts val="1100"/>
              <a:buFont typeface="Arial"/>
              <a:buNone/>
            </a:pPr>
            <a:r>
              <a:rPr lang="en">
                <a:latin typeface="Roboto Mono"/>
                <a:ea typeface="Roboto Mono"/>
                <a:cs typeface="Roboto Mono"/>
                <a:sym typeface="Roboto Mono"/>
              </a:rPr>
              <a:t>&lt;your name here&gt;</a:t>
            </a:r>
            <a:endParaRPr>
              <a:latin typeface="Roboto Mono"/>
              <a:ea typeface="Roboto Mono"/>
              <a:cs typeface="Roboto Mono"/>
              <a:sym typeface="Roboto Mono"/>
            </a:endParaRPr>
          </a:p>
          <a:p>
            <a:pPr indent="0" lvl="0" marL="0" rtl="0" algn="l">
              <a:lnSpc>
                <a:spcPct val="90000"/>
              </a:lnSpc>
              <a:spcBef>
                <a:spcPts val="800"/>
              </a:spcBef>
              <a:spcAft>
                <a:spcPts val="0"/>
              </a:spcAft>
              <a:buSzPts val="1000"/>
              <a:buNone/>
            </a:pPr>
            <a:r>
              <a:t/>
            </a:r>
            <a:endParaRPr sz="800">
              <a:solidFill>
                <a:schemeClr val="accent3"/>
              </a:solidFill>
            </a:endParaRPr>
          </a:p>
        </p:txBody>
      </p:sp>
      <p:sp>
        <p:nvSpPr>
          <p:cNvPr id="397" name="Google Shape;397;p69"/>
          <p:cNvSpPr txBox="1"/>
          <p:nvPr>
            <p:ph idx="6" type="body"/>
          </p:nvPr>
        </p:nvSpPr>
        <p:spPr>
          <a:xfrm>
            <a:off x="2757565" y="3500151"/>
            <a:ext cx="1617000" cy="267900"/>
          </a:xfrm>
          <a:prstGeom prst="rect">
            <a:avLst/>
          </a:prstGeom>
          <a:noFill/>
          <a:ln>
            <a:noFill/>
          </a:ln>
        </p:spPr>
        <p:txBody>
          <a:bodyPr anchorCtr="0" anchor="t" bIns="34275" lIns="0" spcFirstLastPara="1" rIns="68575" wrap="square" tIns="34275">
            <a:noAutofit/>
          </a:bodyPr>
          <a:lstStyle/>
          <a:p>
            <a:pPr indent="0" lvl="0" marL="0" rtl="0" algn="l">
              <a:spcBef>
                <a:spcPts val="800"/>
              </a:spcBef>
              <a:spcAft>
                <a:spcPts val="0"/>
              </a:spcAft>
              <a:buClr>
                <a:schemeClr val="dk1"/>
              </a:buClr>
              <a:buSzPts val="1000"/>
              <a:buFont typeface="Arial"/>
              <a:buNone/>
            </a:pPr>
            <a:r>
              <a:rPr lang="en" sz="800"/>
              <a:t>&lt;your title here&gt;</a:t>
            </a:r>
            <a:endParaRPr>
              <a:latin typeface="Roboto Mono"/>
              <a:ea typeface="Roboto Mono"/>
              <a:cs typeface="Roboto Mono"/>
              <a:sym typeface="Roboto Mono"/>
            </a:endParaRPr>
          </a:p>
        </p:txBody>
      </p:sp>
      <p:sp>
        <p:nvSpPr>
          <p:cNvPr id="398" name="Google Shape;398;p69"/>
          <p:cNvSpPr txBox="1"/>
          <p:nvPr>
            <p:ph idx="8" type="body"/>
          </p:nvPr>
        </p:nvSpPr>
        <p:spPr>
          <a:xfrm>
            <a:off x="4861144" y="3500151"/>
            <a:ext cx="1617000" cy="267900"/>
          </a:xfrm>
          <a:prstGeom prst="rect">
            <a:avLst/>
          </a:prstGeom>
          <a:noFill/>
          <a:ln>
            <a:noFill/>
          </a:ln>
        </p:spPr>
        <p:txBody>
          <a:bodyPr anchorCtr="0" anchor="t" bIns="34275" lIns="0" spcFirstLastPara="1" rIns="68575" wrap="square" tIns="34275">
            <a:noAutofit/>
          </a:bodyPr>
          <a:lstStyle/>
          <a:p>
            <a:pPr indent="0" lvl="0" marL="0" rtl="0" algn="l">
              <a:spcBef>
                <a:spcPts val="800"/>
              </a:spcBef>
              <a:spcAft>
                <a:spcPts val="0"/>
              </a:spcAft>
              <a:buSzPts val="1000"/>
              <a:buNone/>
            </a:pPr>
            <a:r>
              <a:rPr lang="en" sz="800"/>
              <a:t>&lt;your title here&gt;</a:t>
            </a:r>
            <a:endParaRPr sz="800"/>
          </a:p>
        </p:txBody>
      </p:sp>
      <p:pic>
        <p:nvPicPr>
          <p:cNvPr id="399" name="Google Shape;399;p69"/>
          <p:cNvPicPr preferRelativeResize="0"/>
          <p:nvPr/>
        </p:nvPicPr>
        <p:blipFill rotWithShape="1">
          <a:blip r:embed="rId5">
            <a:alphaModFix/>
          </a:blip>
          <a:srcRect b="0" l="0" r="0" t="0"/>
          <a:stretch/>
        </p:blipFill>
        <p:spPr>
          <a:xfrm>
            <a:off x="251081" y="267073"/>
            <a:ext cx="393750" cy="393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87"/>
          <p:cNvGrpSpPr/>
          <p:nvPr/>
        </p:nvGrpSpPr>
        <p:grpSpPr>
          <a:xfrm>
            <a:off x="7995120" y="54506"/>
            <a:ext cx="1097220" cy="911533"/>
            <a:chOff x="838933" y="1474781"/>
            <a:chExt cx="1097220" cy="911533"/>
          </a:xfrm>
        </p:grpSpPr>
        <p:grpSp>
          <p:nvGrpSpPr>
            <p:cNvPr id="581" name="Google Shape;581;p87"/>
            <p:cNvGrpSpPr/>
            <p:nvPr/>
          </p:nvGrpSpPr>
          <p:grpSpPr>
            <a:xfrm>
              <a:off x="838933" y="1474781"/>
              <a:ext cx="1097220" cy="911533"/>
              <a:chOff x="838933" y="1464154"/>
              <a:chExt cx="1097220" cy="911533"/>
            </a:xfrm>
          </p:grpSpPr>
          <p:sp>
            <p:nvSpPr>
              <p:cNvPr id="582" name="Google Shape;582;p87"/>
              <p:cNvSpPr/>
              <p:nvPr/>
            </p:nvSpPr>
            <p:spPr>
              <a:xfrm>
                <a:off x="838933" y="1464154"/>
                <a:ext cx="1097220" cy="911533"/>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6D9EEB"/>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583" name="Google Shape;583;p87"/>
              <p:cNvSpPr txBox="1"/>
              <p:nvPr/>
            </p:nvSpPr>
            <p:spPr>
              <a:xfrm>
                <a:off x="884705" y="1753878"/>
                <a:ext cx="1015800" cy="159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Lato"/>
                    <a:ea typeface="Lato"/>
                    <a:cs typeface="Lato"/>
                    <a:sym typeface="Lato"/>
                  </a:rPr>
                  <a:t>Prepare </a:t>
                </a:r>
                <a:endParaRPr b="1" i="0" sz="11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Project</a:t>
                </a:r>
                <a:r>
                  <a:rPr b="1" i="0" lang="en" sz="1100" u="none" cap="none" strike="noStrike">
                    <a:solidFill>
                      <a:schemeClr val="lt1"/>
                    </a:solidFill>
                    <a:latin typeface="Lato"/>
                    <a:ea typeface="Lato"/>
                    <a:cs typeface="Lato"/>
                    <a:sym typeface="Lato"/>
                  </a:rPr>
                  <a:t> &amp;</a:t>
                </a:r>
                <a:r>
                  <a:rPr b="1" lang="en" sz="1100">
                    <a:solidFill>
                      <a:schemeClr val="lt1"/>
                    </a:solidFill>
                    <a:latin typeface="Lato"/>
                    <a:ea typeface="Lato"/>
                    <a:cs typeface="Lato"/>
                    <a:sym typeface="Lato"/>
                  </a:rPr>
                  <a:t> </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Data</a:t>
                </a:r>
                <a:endParaRPr b="1" i="0" sz="1100" u="none" cap="none" strike="noStrike">
                  <a:solidFill>
                    <a:schemeClr val="lt1"/>
                  </a:solidFill>
                  <a:latin typeface="Lato"/>
                  <a:ea typeface="Lato"/>
                  <a:cs typeface="Lato"/>
                  <a:sym typeface="Lato"/>
                </a:endParaRPr>
              </a:p>
            </p:txBody>
          </p:sp>
        </p:grpSp>
        <p:pic>
          <p:nvPicPr>
            <p:cNvPr id="584" name="Google Shape;584;p87"/>
            <p:cNvPicPr preferRelativeResize="0"/>
            <p:nvPr/>
          </p:nvPicPr>
          <p:blipFill>
            <a:blip r:embed="rId3">
              <a:alphaModFix/>
            </a:blip>
            <a:stretch>
              <a:fillRect/>
            </a:stretch>
          </p:blipFill>
          <p:spPr>
            <a:xfrm>
              <a:off x="1227704" y="1540350"/>
              <a:ext cx="311601" cy="311599"/>
            </a:xfrm>
            <a:prstGeom prst="rect">
              <a:avLst/>
            </a:prstGeom>
            <a:noFill/>
            <a:ln>
              <a:noFill/>
            </a:ln>
          </p:spPr>
        </p:pic>
      </p:grpSp>
      <p:sp>
        <p:nvSpPr>
          <p:cNvPr id="585" name="Google Shape;585;p87"/>
          <p:cNvSpPr txBox="1"/>
          <p:nvPr/>
        </p:nvSpPr>
        <p:spPr>
          <a:xfrm>
            <a:off x="2267850" y="2310150"/>
            <a:ext cx="4608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hlink"/>
                </a:solidFill>
                <a:latin typeface="Helvetica Neue"/>
                <a:ea typeface="Helvetica Neue"/>
                <a:cs typeface="Helvetica Neue"/>
                <a:sym typeface="Helvetica Neue"/>
                <a:hlinkClick r:id="rId4"/>
              </a:rPr>
              <a:t>Wine Quality Workshop - Section 1</a:t>
            </a:r>
            <a:endParaRPr sz="2200">
              <a:solidFill>
                <a:schemeClr val="dk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8"/>
          <p:cNvSpPr txBox="1"/>
          <p:nvPr>
            <p:ph idx="2" type="body"/>
          </p:nvPr>
        </p:nvSpPr>
        <p:spPr>
          <a:xfrm>
            <a:off x="374603" y="966050"/>
            <a:ext cx="4197300" cy="3815700"/>
          </a:xfrm>
          <a:prstGeom prst="rect">
            <a:avLst/>
          </a:prstGeom>
        </p:spPr>
        <p:txBody>
          <a:bodyPr anchorCtr="0" anchor="t" bIns="34275" lIns="0" spcFirstLastPara="1" rIns="68575" wrap="square" tIns="34275">
            <a:normAutofit/>
          </a:bodyPr>
          <a:lstStyle/>
          <a:p>
            <a:pPr indent="0" lvl="0" marL="0" rtl="0" algn="l">
              <a:spcBef>
                <a:spcPts val="800"/>
              </a:spcBef>
              <a:spcAft>
                <a:spcPts val="0"/>
              </a:spcAft>
              <a:buNone/>
            </a:pPr>
            <a:r>
              <a:rPr b="1" lang="en" sz="1800"/>
              <a:t>What We Learned</a:t>
            </a:r>
            <a:endParaRPr b="1" sz="1800"/>
          </a:p>
          <a:p>
            <a:pPr indent="-266700" lvl="0" marL="342900" rtl="0" algn="l">
              <a:spcBef>
                <a:spcPts val="1500"/>
              </a:spcBef>
              <a:spcAft>
                <a:spcPts val="0"/>
              </a:spcAft>
              <a:buSzPts val="1600"/>
              <a:buChar char="•"/>
            </a:pPr>
            <a:r>
              <a:rPr lang="en" sz="1800"/>
              <a:t>Set up a Project</a:t>
            </a:r>
            <a:endParaRPr sz="1800"/>
          </a:p>
          <a:p>
            <a:pPr indent="-266700" lvl="0" marL="342900" rtl="0" algn="l">
              <a:spcBef>
                <a:spcPts val="1500"/>
              </a:spcBef>
              <a:spcAft>
                <a:spcPts val="0"/>
              </a:spcAft>
              <a:buSzPts val="1600"/>
              <a:buChar char="•"/>
            </a:pPr>
            <a:r>
              <a:rPr lang="en" sz="1800"/>
              <a:t>Define Project goals</a:t>
            </a:r>
            <a:endParaRPr sz="1800"/>
          </a:p>
          <a:p>
            <a:pPr indent="-266700" lvl="0" marL="342900" rtl="0" algn="l">
              <a:spcBef>
                <a:spcPts val="1500"/>
              </a:spcBef>
              <a:spcAft>
                <a:spcPts val="0"/>
              </a:spcAft>
              <a:buSzPts val="1600"/>
              <a:buChar char="•"/>
            </a:pPr>
            <a:r>
              <a:rPr lang="en" sz="1800"/>
              <a:t>Add collaborators</a:t>
            </a:r>
            <a:endParaRPr sz="1800"/>
          </a:p>
          <a:p>
            <a:pPr indent="-266700" lvl="0" marL="342900" rtl="0" algn="l">
              <a:spcBef>
                <a:spcPts val="1500"/>
              </a:spcBef>
              <a:spcAft>
                <a:spcPts val="1500"/>
              </a:spcAft>
              <a:buSzPts val="1600"/>
              <a:buChar char="•"/>
            </a:pPr>
            <a:r>
              <a:rPr lang="en" sz="1800"/>
              <a:t>Bring in code and data</a:t>
            </a:r>
            <a:endParaRPr sz="1800"/>
          </a:p>
        </p:txBody>
      </p:sp>
      <p:sp>
        <p:nvSpPr>
          <p:cNvPr id="592" name="Google Shape;592;p88"/>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Wrap Up</a:t>
            </a:r>
            <a:endParaRPr/>
          </a:p>
        </p:txBody>
      </p:sp>
      <p:grpSp>
        <p:nvGrpSpPr>
          <p:cNvPr id="593" name="Google Shape;593;p88"/>
          <p:cNvGrpSpPr/>
          <p:nvPr/>
        </p:nvGrpSpPr>
        <p:grpSpPr>
          <a:xfrm>
            <a:off x="7995120" y="54506"/>
            <a:ext cx="1097220" cy="911533"/>
            <a:chOff x="838933" y="1474781"/>
            <a:chExt cx="1097220" cy="911533"/>
          </a:xfrm>
        </p:grpSpPr>
        <p:grpSp>
          <p:nvGrpSpPr>
            <p:cNvPr id="594" name="Google Shape;594;p88"/>
            <p:cNvGrpSpPr/>
            <p:nvPr/>
          </p:nvGrpSpPr>
          <p:grpSpPr>
            <a:xfrm>
              <a:off x="838933" y="1474781"/>
              <a:ext cx="1097220" cy="911533"/>
              <a:chOff x="838933" y="1464154"/>
              <a:chExt cx="1097220" cy="911533"/>
            </a:xfrm>
          </p:grpSpPr>
          <p:sp>
            <p:nvSpPr>
              <p:cNvPr id="595" name="Google Shape;595;p88"/>
              <p:cNvSpPr/>
              <p:nvPr/>
            </p:nvSpPr>
            <p:spPr>
              <a:xfrm>
                <a:off x="838933" y="1464154"/>
                <a:ext cx="1097220" cy="911533"/>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6D9EEB"/>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596" name="Google Shape;596;p88"/>
              <p:cNvSpPr txBox="1"/>
              <p:nvPr/>
            </p:nvSpPr>
            <p:spPr>
              <a:xfrm>
                <a:off x="884705" y="1753878"/>
                <a:ext cx="1015800" cy="159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Lato"/>
                    <a:ea typeface="Lato"/>
                    <a:cs typeface="Lato"/>
                    <a:sym typeface="Lato"/>
                  </a:rPr>
                  <a:t>Prepare </a:t>
                </a:r>
                <a:endParaRPr b="1" i="0" sz="11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Project</a:t>
                </a:r>
                <a:r>
                  <a:rPr b="1" i="0" lang="en" sz="1100" u="none" cap="none" strike="noStrike">
                    <a:solidFill>
                      <a:schemeClr val="lt1"/>
                    </a:solidFill>
                    <a:latin typeface="Lato"/>
                    <a:ea typeface="Lato"/>
                    <a:cs typeface="Lato"/>
                    <a:sym typeface="Lato"/>
                  </a:rPr>
                  <a:t> &amp;</a:t>
                </a:r>
                <a:r>
                  <a:rPr b="1" lang="en" sz="1100">
                    <a:solidFill>
                      <a:schemeClr val="lt1"/>
                    </a:solidFill>
                    <a:latin typeface="Lato"/>
                    <a:ea typeface="Lato"/>
                    <a:cs typeface="Lato"/>
                    <a:sym typeface="Lato"/>
                  </a:rPr>
                  <a:t> </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Data</a:t>
                </a:r>
                <a:endParaRPr b="1" i="0" sz="1100" u="none" cap="none" strike="noStrike">
                  <a:solidFill>
                    <a:schemeClr val="lt1"/>
                  </a:solidFill>
                  <a:latin typeface="Lato"/>
                  <a:ea typeface="Lato"/>
                  <a:cs typeface="Lato"/>
                  <a:sym typeface="Lato"/>
                </a:endParaRPr>
              </a:p>
            </p:txBody>
          </p:sp>
        </p:grpSp>
        <p:pic>
          <p:nvPicPr>
            <p:cNvPr id="597" name="Google Shape;597;p88"/>
            <p:cNvPicPr preferRelativeResize="0"/>
            <p:nvPr/>
          </p:nvPicPr>
          <p:blipFill>
            <a:blip r:embed="rId3">
              <a:alphaModFix/>
            </a:blip>
            <a:stretch>
              <a:fillRect/>
            </a:stretch>
          </p:blipFill>
          <p:spPr>
            <a:xfrm>
              <a:off x="1227704" y="1540350"/>
              <a:ext cx="311601" cy="311599"/>
            </a:xfrm>
            <a:prstGeom prst="rect">
              <a:avLst/>
            </a:prstGeom>
            <a:noFill/>
            <a:ln>
              <a:noFill/>
            </a:ln>
          </p:spPr>
        </p:pic>
      </p:grpSp>
      <p:sp>
        <p:nvSpPr>
          <p:cNvPr id="598" name="Google Shape;598;p88"/>
          <p:cNvSpPr txBox="1"/>
          <p:nvPr>
            <p:ph idx="2" type="body"/>
          </p:nvPr>
        </p:nvSpPr>
        <p:spPr>
          <a:xfrm>
            <a:off x="4725928" y="966050"/>
            <a:ext cx="4197300" cy="3815700"/>
          </a:xfrm>
          <a:prstGeom prst="rect">
            <a:avLst/>
          </a:prstGeom>
        </p:spPr>
        <p:txBody>
          <a:bodyPr anchorCtr="0" anchor="t" bIns="34275" lIns="0" spcFirstLastPara="1" rIns="68575" wrap="square" tIns="34275">
            <a:normAutofit lnSpcReduction="10000"/>
          </a:bodyPr>
          <a:lstStyle/>
          <a:p>
            <a:pPr indent="0" lvl="0" marL="0" rtl="0" algn="l">
              <a:spcBef>
                <a:spcPts val="800"/>
              </a:spcBef>
              <a:spcAft>
                <a:spcPts val="0"/>
              </a:spcAft>
              <a:buNone/>
            </a:pPr>
            <a:r>
              <a:rPr b="1" lang="en" sz="1800"/>
              <a:t>How This Helps You and Your Team</a:t>
            </a:r>
            <a:endParaRPr b="1" sz="1800"/>
          </a:p>
          <a:p>
            <a:pPr indent="-266700" lvl="0" marL="342900" rtl="0" algn="l">
              <a:spcBef>
                <a:spcPts val="1500"/>
              </a:spcBef>
              <a:spcAft>
                <a:spcPts val="0"/>
              </a:spcAft>
              <a:buSzPts val="1600"/>
              <a:buChar char="•"/>
            </a:pPr>
            <a:r>
              <a:rPr lang="en" sz="1800"/>
              <a:t>Organize work into discoverable, reproducible Projects</a:t>
            </a:r>
            <a:endParaRPr sz="1800"/>
          </a:p>
          <a:p>
            <a:pPr indent="-266700" lvl="0" marL="342900" rtl="0" algn="l">
              <a:spcBef>
                <a:spcPts val="1500"/>
              </a:spcBef>
              <a:spcAft>
                <a:spcPts val="0"/>
              </a:spcAft>
              <a:buSzPts val="1600"/>
              <a:buChar char="•"/>
            </a:pPr>
            <a:r>
              <a:rPr lang="en" sz="1800"/>
              <a:t>Document progress for greater visibility</a:t>
            </a:r>
            <a:endParaRPr sz="1800"/>
          </a:p>
          <a:p>
            <a:pPr indent="-266700" lvl="0" marL="342900" rtl="0" algn="l">
              <a:spcBef>
                <a:spcPts val="1500"/>
              </a:spcBef>
              <a:spcAft>
                <a:spcPts val="0"/>
              </a:spcAft>
              <a:buSzPts val="1600"/>
              <a:buChar char="•"/>
            </a:pPr>
            <a:r>
              <a:rPr lang="en" sz="1800"/>
              <a:t>Collaborate across technologies in one centralized location</a:t>
            </a:r>
            <a:endParaRPr sz="1800"/>
          </a:p>
          <a:p>
            <a:pPr indent="-266700" lvl="0" marL="342900" rtl="0" algn="l">
              <a:spcBef>
                <a:spcPts val="1500"/>
              </a:spcBef>
              <a:spcAft>
                <a:spcPts val="1500"/>
              </a:spcAft>
              <a:buSzPts val="1600"/>
              <a:buChar char="•"/>
            </a:pPr>
            <a:r>
              <a:rPr lang="en" sz="1800"/>
              <a:t>Version code effectively to maximize reproducibility</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9"/>
          <p:cNvSpPr txBox="1"/>
          <p:nvPr>
            <p:ph type="title"/>
          </p:nvPr>
        </p:nvSpPr>
        <p:spPr>
          <a:xfrm>
            <a:off x="250613" y="2884013"/>
            <a:ext cx="7934700" cy="916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Develop Model</a:t>
            </a:r>
            <a:endParaRPr/>
          </a:p>
          <a:p>
            <a:pPr indent="0" lvl="0" marL="0" rtl="0" algn="l">
              <a:spcBef>
                <a:spcPts val="0"/>
              </a:spcBef>
              <a:spcAft>
                <a:spcPts val="0"/>
              </a:spcAft>
              <a:buNone/>
            </a:pPr>
            <a:r>
              <a:rPr b="0" lang="en"/>
              <a:t>Prepare &amp; Evaluate Model</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0"/>
          <p:cNvSpPr txBox="1"/>
          <p:nvPr>
            <p:ph idx="2" type="body"/>
          </p:nvPr>
        </p:nvSpPr>
        <p:spPr>
          <a:xfrm>
            <a:off x="374606" y="966056"/>
            <a:ext cx="8066100" cy="3815700"/>
          </a:xfrm>
          <a:prstGeom prst="rect">
            <a:avLst/>
          </a:prstGeom>
        </p:spPr>
        <p:txBody>
          <a:bodyPr anchorCtr="0" anchor="t" bIns="34275" lIns="0" spcFirstLastPara="1" rIns="68575" wrap="square" tIns="34275">
            <a:normAutofit/>
          </a:bodyPr>
          <a:lstStyle/>
          <a:p>
            <a:pPr indent="-266700" lvl="0" marL="342900" rtl="0" algn="l">
              <a:spcBef>
                <a:spcPts val="800"/>
              </a:spcBef>
              <a:spcAft>
                <a:spcPts val="0"/>
              </a:spcAft>
              <a:buSzPts val="1600"/>
              <a:buChar char="•"/>
            </a:pPr>
            <a:r>
              <a:rPr lang="en" sz="1800"/>
              <a:t>Ensure easy access to the latest tools and infrastructure</a:t>
            </a:r>
            <a:endParaRPr sz="1800"/>
          </a:p>
          <a:p>
            <a:pPr indent="-266700" lvl="0" marL="342900" rtl="0" algn="l">
              <a:spcBef>
                <a:spcPts val="1500"/>
              </a:spcBef>
              <a:spcAft>
                <a:spcPts val="0"/>
              </a:spcAft>
              <a:buSzPts val="1600"/>
              <a:buChar char="•"/>
            </a:pPr>
            <a:r>
              <a:rPr lang="en" sz="1800"/>
              <a:t>Enable importing code from external sources like Git</a:t>
            </a:r>
            <a:endParaRPr sz="1800"/>
          </a:p>
          <a:p>
            <a:pPr indent="-266700" lvl="0" marL="342900" rtl="0" algn="l">
              <a:spcBef>
                <a:spcPts val="1500"/>
              </a:spcBef>
              <a:spcAft>
                <a:spcPts val="0"/>
              </a:spcAft>
              <a:buSzPts val="1600"/>
              <a:buChar char="•"/>
            </a:pPr>
            <a:r>
              <a:rPr lang="en" sz="1800"/>
              <a:t>Provide accessible, scalable compute resources</a:t>
            </a:r>
            <a:endParaRPr sz="1800"/>
          </a:p>
          <a:p>
            <a:pPr indent="-266700" lvl="0" marL="342900" rtl="0" algn="l">
              <a:spcBef>
                <a:spcPts val="1500"/>
              </a:spcBef>
              <a:spcAft>
                <a:spcPts val="0"/>
              </a:spcAft>
              <a:buSzPts val="1600"/>
              <a:buChar char="•"/>
            </a:pPr>
            <a:r>
              <a:rPr lang="en" sz="1800"/>
              <a:t>Offer on-demand GPUs and frameworks like Spark, Ray, and Dask</a:t>
            </a:r>
            <a:endParaRPr sz="1800"/>
          </a:p>
          <a:p>
            <a:pPr indent="-266700" lvl="0" marL="342900" rtl="0" algn="l">
              <a:spcBef>
                <a:spcPts val="1500"/>
              </a:spcBef>
              <a:spcAft>
                <a:spcPts val="1500"/>
              </a:spcAft>
              <a:buSzPts val="1600"/>
              <a:buChar char="•"/>
            </a:pPr>
            <a:r>
              <a:rPr lang="en" sz="1800"/>
              <a:t>Support adding new data sources during development</a:t>
            </a:r>
            <a:endParaRPr sz="1800"/>
          </a:p>
        </p:txBody>
      </p:sp>
      <p:sp>
        <p:nvSpPr>
          <p:cNvPr id="611" name="Google Shape;611;p90"/>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Model Development Best Practices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1"/>
          <p:cNvSpPr txBox="1"/>
          <p:nvPr>
            <p:ph idx="2" type="body"/>
          </p:nvPr>
        </p:nvSpPr>
        <p:spPr>
          <a:xfrm>
            <a:off x="374606" y="966056"/>
            <a:ext cx="8066100" cy="3815700"/>
          </a:xfrm>
          <a:prstGeom prst="rect">
            <a:avLst/>
          </a:prstGeom>
        </p:spPr>
        <p:txBody>
          <a:bodyPr anchorCtr="0" anchor="t" bIns="34275" lIns="0" spcFirstLastPara="1" rIns="68575" wrap="square" tIns="34275">
            <a:normAutofit/>
          </a:bodyPr>
          <a:lstStyle/>
          <a:p>
            <a:pPr indent="-266700" lvl="0" marL="342900" rtl="0" algn="l">
              <a:spcBef>
                <a:spcPts val="800"/>
              </a:spcBef>
              <a:spcAft>
                <a:spcPts val="0"/>
              </a:spcAft>
              <a:buSzPts val="1600"/>
              <a:buChar char="•"/>
            </a:pPr>
            <a:r>
              <a:rPr lang="en" sz="1800"/>
              <a:t>A Workspace is an interactive session where you can research, analyze data, train models, and more — all in your preferred development environment.</a:t>
            </a:r>
            <a:endParaRPr sz="1800"/>
          </a:p>
          <a:p>
            <a:pPr indent="-266700" lvl="0" marL="342900" rtl="0" algn="l">
              <a:spcBef>
                <a:spcPts val="1500"/>
              </a:spcBef>
              <a:spcAft>
                <a:spcPts val="0"/>
              </a:spcAft>
              <a:buSzPts val="1600"/>
              <a:buChar char="•"/>
            </a:pPr>
            <a:r>
              <a:rPr lang="en" sz="1800"/>
              <a:t>Easily edit Workspace settings to change hardware tiers or environments.</a:t>
            </a:r>
            <a:endParaRPr sz="1800"/>
          </a:p>
          <a:p>
            <a:pPr indent="-266700" lvl="0" marL="342900" rtl="0" algn="l">
              <a:spcBef>
                <a:spcPts val="1500"/>
              </a:spcBef>
              <a:spcAft>
                <a:spcPts val="0"/>
              </a:spcAft>
              <a:buSzPts val="1600"/>
              <a:buChar char="•"/>
            </a:pPr>
            <a:r>
              <a:rPr lang="en" sz="1800"/>
              <a:t>Domino Workspaces function as servers, enabling reproducible, customizable workflows with your preferred tools.</a:t>
            </a:r>
            <a:endParaRPr sz="1800"/>
          </a:p>
          <a:p>
            <a:pPr indent="-266700" lvl="0" marL="342900" rtl="0" algn="l">
              <a:spcBef>
                <a:spcPts val="1500"/>
              </a:spcBef>
              <a:spcAft>
                <a:spcPts val="1500"/>
              </a:spcAft>
              <a:buSzPts val="1600"/>
              <a:buChar char="•"/>
            </a:pPr>
            <a:r>
              <a:rPr lang="en" sz="1800"/>
              <a:t>Git is fully supported in Domino Workspaces, including Git-based projects with CodeSync and imported repositories.</a:t>
            </a:r>
            <a:endParaRPr sz="1800"/>
          </a:p>
        </p:txBody>
      </p:sp>
      <p:sp>
        <p:nvSpPr>
          <p:cNvPr id="618" name="Google Shape;618;p91"/>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Workspaces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2"/>
          <p:cNvSpPr txBox="1"/>
          <p:nvPr>
            <p:ph type="title"/>
          </p:nvPr>
        </p:nvSpPr>
        <p:spPr>
          <a:xfrm>
            <a:off x="250613" y="2884013"/>
            <a:ext cx="7934700" cy="916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Model Development Lab</a:t>
            </a:r>
            <a:endParaRPr/>
          </a:p>
          <a:p>
            <a:pPr indent="0" lvl="0" marL="0" rtl="0" algn="l">
              <a:spcBef>
                <a:spcPts val="0"/>
              </a:spcBef>
              <a:spcAft>
                <a:spcPts val="0"/>
              </a:spcAft>
              <a:buNone/>
            </a:pPr>
            <a:r>
              <a:rPr b="0" lang="en"/>
              <a:t>Section 2</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3"/>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Workspace Launch Process</a:t>
            </a:r>
            <a:endParaRPr/>
          </a:p>
        </p:txBody>
      </p:sp>
      <p:graphicFrame>
        <p:nvGraphicFramePr>
          <p:cNvPr id="631" name="Google Shape;631;p93"/>
          <p:cNvGraphicFramePr/>
          <p:nvPr/>
        </p:nvGraphicFramePr>
        <p:xfrm>
          <a:off x="465288" y="985850"/>
          <a:ext cx="3000000" cy="3000000"/>
        </p:xfrm>
        <a:graphic>
          <a:graphicData uri="http://schemas.openxmlformats.org/drawingml/2006/table">
            <a:tbl>
              <a:tblPr>
                <a:noFill/>
                <a:tableStyleId>{7A1BE523-D701-4212-B63C-C8FDC82A8FB5}</a:tableStyleId>
              </a:tblPr>
              <a:tblGrid>
                <a:gridCol w="1202850"/>
                <a:gridCol w="3198950"/>
                <a:gridCol w="3811625"/>
              </a:tblGrid>
              <a:tr h="285750">
                <a:tc>
                  <a:txBody>
                    <a:bodyPr/>
                    <a:lstStyle/>
                    <a:p>
                      <a:pPr indent="0" lvl="0" marL="0" rtl="0" algn="l">
                        <a:spcBef>
                          <a:spcPts val="0"/>
                        </a:spcBef>
                        <a:spcAft>
                          <a:spcPts val="0"/>
                        </a:spcAft>
                        <a:buNone/>
                      </a:pPr>
                      <a:r>
                        <a:rPr b="1" lang="en" sz="1800" u="sng">
                          <a:solidFill>
                            <a:schemeClr val="dk2"/>
                          </a:solidFill>
                          <a:latin typeface="Lato"/>
                          <a:ea typeface="Lato"/>
                          <a:cs typeface="Lato"/>
                          <a:sym typeface="Lato"/>
                        </a:rPr>
                        <a:t>Stage</a:t>
                      </a:r>
                      <a:endParaRPr b="1" sz="1800" u="sng">
                        <a:solidFill>
                          <a:schemeClr val="dk2"/>
                        </a:solidFill>
                        <a:latin typeface="Lato"/>
                        <a:ea typeface="Lato"/>
                        <a:cs typeface="Lato"/>
                        <a:sym typeface="Lato"/>
                      </a:endParaRPr>
                    </a:p>
                  </a:txBody>
                  <a:tcPr marT="68575" marB="68575" marR="68575" marL="68575"/>
                </a:tc>
                <a:tc>
                  <a:txBody>
                    <a:bodyPr/>
                    <a:lstStyle/>
                    <a:p>
                      <a:pPr indent="0" lvl="0" marL="0" rtl="0" algn="ctr">
                        <a:spcBef>
                          <a:spcPts val="0"/>
                        </a:spcBef>
                        <a:spcAft>
                          <a:spcPts val="0"/>
                        </a:spcAft>
                        <a:buNone/>
                      </a:pPr>
                      <a:r>
                        <a:rPr b="1" lang="en" sz="1800" u="sng">
                          <a:solidFill>
                            <a:schemeClr val="dk2"/>
                          </a:solidFill>
                          <a:latin typeface="Lato"/>
                          <a:ea typeface="Lato"/>
                          <a:cs typeface="Lato"/>
                          <a:sym typeface="Lato"/>
                        </a:rPr>
                        <a:t>What’s Happening</a:t>
                      </a:r>
                      <a:endParaRPr b="1" sz="1800" u="sng">
                        <a:solidFill>
                          <a:schemeClr val="dk2"/>
                        </a:solidFill>
                        <a:latin typeface="Lato"/>
                        <a:ea typeface="Lato"/>
                        <a:cs typeface="Lato"/>
                        <a:sym typeface="Lato"/>
                      </a:endParaRPr>
                    </a:p>
                  </a:txBody>
                  <a:tcPr marT="68575" marB="68575" marR="68575" marL="68575"/>
                </a:tc>
                <a:tc>
                  <a:txBody>
                    <a:bodyPr/>
                    <a:lstStyle/>
                    <a:p>
                      <a:pPr indent="0" lvl="0" marL="0" rtl="0" algn="ctr">
                        <a:spcBef>
                          <a:spcPts val="0"/>
                        </a:spcBef>
                        <a:spcAft>
                          <a:spcPts val="0"/>
                        </a:spcAft>
                        <a:buNone/>
                      </a:pPr>
                      <a:r>
                        <a:rPr b="1" lang="en" sz="1800" u="sng">
                          <a:solidFill>
                            <a:schemeClr val="dk2"/>
                          </a:solidFill>
                          <a:latin typeface="Lato"/>
                          <a:ea typeface="Lato"/>
                          <a:cs typeface="Lato"/>
                          <a:sym typeface="Lato"/>
                        </a:rPr>
                        <a:t>Wait Time Depends On...</a:t>
                      </a:r>
                      <a:endParaRPr b="1" sz="1800" u="sng">
                        <a:solidFill>
                          <a:schemeClr val="dk2"/>
                        </a:solidFill>
                        <a:latin typeface="Lato"/>
                        <a:ea typeface="Lato"/>
                        <a:cs typeface="Lato"/>
                        <a:sym typeface="Lato"/>
                      </a:endParaRPr>
                    </a:p>
                  </a:txBody>
                  <a:tcPr marT="68575" marB="68575" marR="68575" marL="68575"/>
                </a:tc>
              </a:tr>
              <a:tr h="285750">
                <a:tc>
                  <a:txBody>
                    <a:bodyPr/>
                    <a:lstStyle/>
                    <a:p>
                      <a:pPr indent="0" lvl="0" marL="0" rtl="0" algn="l">
                        <a:spcBef>
                          <a:spcPts val="0"/>
                        </a:spcBef>
                        <a:spcAft>
                          <a:spcPts val="0"/>
                        </a:spcAft>
                        <a:buNone/>
                      </a:pPr>
                      <a:r>
                        <a:rPr b="1" lang="en" sz="1800">
                          <a:solidFill>
                            <a:schemeClr val="accent6"/>
                          </a:solidFill>
                          <a:latin typeface="Lato"/>
                          <a:ea typeface="Lato"/>
                          <a:cs typeface="Lato"/>
                          <a:sym typeface="Lato"/>
                        </a:rPr>
                        <a:t>Assigning</a:t>
                      </a:r>
                      <a:endParaRPr b="1" sz="1800">
                        <a:solidFill>
                          <a:schemeClr val="accent6"/>
                        </a:solidFill>
                        <a:latin typeface="Lato"/>
                        <a:ea typeface="Lato"/>
                        <a:cs typeface="Lato"/>
                        <a:sym typeface="Lato"/>
                      </a:endParaRPr>
                    </a:p>
                  </a:txBody>
                  <a:tcPr marT="68575" marB="68575" marR="68575" marL="68575"/>
                </a:tc>
                <a:tc>
                  <a:txBody>
                    <a:bodyPr/>
                    <a:lstStyle/>
                    <a:p>
                      <a:pPr indent="0" lvl="0" marL="0" rtl="0" algn="ctr">
                        <a:spcBef>
                          <a:spcPts val="0"/>
                        </a:spcBef>
                        <a:spcAft>
                          <a:spcPts val="0"/>
                        </a:spcAft>
                        <a:buNone/>
                      </a:pPr>
                      <a:r>
                        <a:rPr lang="en" sz="1800">
                          <a:solidFill>
                            <a:schemeClr val="dk1"/>
                          </a:solidFill>
                          <a:latin typeface="Lato Light"/>
                          <a:ea typeface="Lato Light"/>
                          <a:cs typeface="Lato Light"/>
                          <a:sym typeface="Lato Light"/>
                        </a:rPr>
                        <a:t>Find and allocate resources for your session</a:t>
                      </a:r>
                      <a:endParaRPr sz="1800">
                        <a:solidFill>
                          <a:schemeClr val="dk1"/>
                        </a:solidFill>
                        <a:latin typeface="Lato Light"/>
                        <a:ea typeface="Lato Light"/>
                        <a:cs typeface="Lato Light"/>
                        <a:sym typeface="Lato Light"/>
                      </a:endParaRPr>
                    </a:p>
                  </a:txBody>
                  <a:tcPr marT="68575" marB="68575" marR="68575" marL="68575"/>
                </a:tc>
                <a:tc>
                  <a:txBody>
                    <a:bodyPr/>
                    <a:lstStyle/>
                    <a:p>
                      <a:pPr indent="0" lvl="0" marL="0" rtl="0" algn="ctr">
                        <a:spcBef>
                          <a:spcPts val="0"/>
                        </a:spcBef>
                        <a:spcAft>
                          <a:spcPts val="0"/>
                        </a:spcAft>
                        <a:buNone/>
                      </a:pPr>
                      <a:r>
                        <a:rPr lang="en" sz="1800">
                          <a:solidFill>
                            <a:schemeClr val="dk1"/>
                          </a:solidFill>
                          <a:latin typeface="Lato Light"/>
                          <a:ea typeface="Lato Light"/>
                          <a:cs typeface="Lato Light"/>
                          <a:sym typeface="Lato Light"/>
                        </a:rPr>
                        <a:t>Machine availability may impact launch time</a:t>
                      </a:r>
                      <a:endParaRPr sz="1800">
                        <a:solidFill>
                          <a:schemeClr val="dk1"/>
                        </a:solidFill>
                        <a:latin typeface="Lato Light"/>
                        <a:ea typeface="Lato Light"/>
                        <a:cs typeface="Lato Light"/>
                        <a:sym typeface="Lato Light"/>
                      </a:endParaRPr>
                    </a:p>
                  </a:txBody>
                  <a:tcPr marT="68575" marB="68575" marR="68575" marL="68575" anchor="ctr"/>
                </a:tc>
              </a:tr>
              <a:tr h="285750">
                <a:tc>
                  <a:txBody>
                    <a:bodyPr/>
                    <a:lstStyle/>
                    <a:p>
                      <a:pPr indent="0" lvl="0" marL="0" rtl="0" algn="l">
                        <a:spcBef>
                          <a:spcPts val="0"/>
                        </a:spcBef>
                        <a:spcAft>
                          <a:spcPts val="0"/>
                        </a:spcAft>
                        <a:buNone/>
                      </a:pPr>
                      <a:r>
                        <a:rPr b="1" lang="en" sz="1800">
                          <a:solidFill>
                            <a:schemeClr val="accent6"/>
                          </a:solidFill>
                          <a:latin typeface="Lato"/>
                          <a:ea typeface="Lato"/>
                          <a:cs typeface="Lato"/>
                          <a:sym typeface="Lato"/>
                        </a:rPr>
                        <a:t>Mounting</a:t>
                      </a:r>
                      <a:endParaRPr b="1" sz="1800">
                        <a:solidFill>
                          <a:schemeClr val="accent6"/>
                        </a:solidFill>
                        <a:latin typeface="Lato"/>
                        <a:ea typeface="Lato"/>
                        <a:cs typeface="Lato"/>
                        <a:sym typeface="Lato"/>
                      </a:endParaRPr>
                    </a:p>
                  </a:txBody>
                  <a:tcPr marT="68575" marB="68575" marR="68575" marL="68575"/>
                </a:tc>
                <a:tc>
                  <a:txBody>
                    <a:bodyPr/>
                    <a:lstStyle/>
                    <a:p>
                      <a:pPr indent="0" lvl="0" marL="0" rtl="0" algn="ctr">
                        <a:spcBef>
                          <a:spcPts val="0"/>
                        </a:spcBef>
                        <a:spcAft>
                          <a:spcPts val="0"/>
                        </a:spcAft>
                        <a:buNone/>
                      </a:pPr>
                      <a:r>
                        <a:rPr lang="en" sz="1800">
                          <a:solidFill>
                            <a:schemeClr val="dk1"/>
                          </a:solidFill>
                          <a:latin typeface="Lato Light"/>
                          <a:ea typeface="Lato Light"/>
                          <a:cs typeface="Lato Light"/>
                          <a:sym typeface="Lato Light"/>
                        </a:rPr>
                        <a:t>Attach a persistent volume (files) to the pod</a:t>
                      </a:r>
                      <a:endParaRPr sz="1800">
                        <a:solidFill>
                          <a:schemeClr val="dk1"/>
                        </a:solidFill>
                        <a:latin typeface="Lato Light"/>
                        <a:ea typeface="Lato Light"/>
                        <a:cs typeface="Lato Light"/>
                        <a:sym typeface="Lato Light"/>
                      </a:endParaRPr>
                    </a:p>
                  </a:txBody>
                  <a:tcPr marT="68575" marB="68575" marR="68575" marL="68575"/>
                </a:tc>
                <a:tc>
                  <a:txBody>
                    <a:bodyPr/>
                    <a:lstStyle/>
                    <a:p>
                      <a:pPr indent="0" lvl="0" marL="0" rtl="0" algn="ctr">
                        <a:spcBef>
                          <a:spcPts val="0"/>
                        </a:spcBef>
                        <a:spcAft>
                          <a:spcPts val="0"/>
                        </a:spcAft>
                        <a:buNone/>
                      </a:pPr>
                      <a:r>
                        <a:rPr lang="en" sz="1800">
                          <a:solidFill>
                            <a:schemeClr val="dk1"/>
                          </a:solidFill>
                          <a:latin typeface="Lato Light"/>
                          <a:ea typeface="Lato Light"/>
                          <a:cs typeface="Lato Light"/>
                          <a:sym typeface="Lato Light"/>
                        </a:rPr>
                        <a:t>Handled by internal system processes</a:t>
                      </a:r>
                      <a:endParaRPr sz="1800">
                        <a:solidFill>
                          <a:schemeClr val="dk1"/>
                        </a:solidFill>
                        <a:latin typeface="Lato Light"/>
                        <a:ea typeface="Lato Light"/>
                        <a:cs typeface="Lato Light"/>
                        <a:sym typeface="Lato Light"/>
                      </a:endParaRPr>
                    </a:p>
                  </a:txBody>
                  <a:tcPr marT="68575" marB="68575" marR="68575" marL="68575" anchor="ctr"/>
                </a:tc>
              </a:tr>
              <a:tr h="285750">
                <a:tc>
                  <a:txBody>
                    <a:bodyPr/>
                    <a:lstStyle/>
                    <a:p>
                      <a:pPr indent="0" lvl="0" marL="0" rtl="0" algn="l">
                        <a:spcBef>
                          <a:spcPts val="0"/>
                        </a:spcBef>
                        <a:spcAft>
                          <a:spcPts val="0"/>
                        </a:spcAft>
                        <a:buNone/>
                      </a:pPr>
                      <a:r>
                        <a:rPr b="1" lang="en" sz="1800">
                          <a:solidFill>
                            <a:schemeClr val="accent6"/>
                          </a:solidFill>
                          <a:latin typeface="Lato"/>
                          <a:ea typeface="Lato"/>
                          <a:cs typeface="Lato"/>
                          <a:sym typeface="Lato"/>
                        </a:rPr>
                        <a:t>Pulling</a:t>
                      </a:r>
                      <a:endParaRPr b="1" sz="1800">
                        <a:solidFill>
                          <a:schemeClr val="accent6"/>
                        </a:solidFill>
                        <a:latin typeface="Lato"/>
                        <a:ea typeface="Lato"/>
                        <a:cs typeface="Lato"/>
                        <a:sym typeface="Lato"/>
                      </a:endParaRPr>
                    </a:p>
                  </a:txBody>
                  <a:tcPr marT="68575" marB="68575" marR="68575" marL="68575"/>
                </a:tc>
                <a:tc>
                  <a:txBody>
                    <a:bodyPr/>
                    <a:lstStyle/>
                    <a:p>
                      <a:pPr indent="0" lvl="0" marL="0" rtl="0" algn="ctr">
                        <a:spcBef>
                          <a:spcPts val="0"/>
                        </a:spcBef>
                        <a:spcAft>
                          <a:spcPts val="0"/>
                        </a:spcAft>
                        <a:buNone/>
                      </a:pPr>
                      <a:r>
                        <a:rPr lang="en" sz="1800">
                          <a:solidFill>
                            <a:schemeClr val="dk1"/>
                          </a:solidFill>
                          <a:latin typeface="Lato Light"/>
                          <a:ea typeface="Lato Light"/>
                          <a:cs typeface="Lato Light"/>
                          <a:sym typeface="Lato Light"/>
                        </a:rPr>
                        <a:t>Copy the compute environment (Docker image)</a:t>
                      </a:r>
                      <a:endParaRPr sz="1800">
                        <a:solidFill>
                          <a:schemeClr val="dk1"/>
                        </a:solidFill>
                        <a:latin typeface="Lato Light"/>
                        <a:ea typeface="Lato Light"/>
                        <a:cs typeface="Lato Light"/>
                        <a:sym typeface="Lato Light"/>
                      </a:endParaRPr>
                    </a:p>
                  </a:txBody>
                  <a:tcPr marT="68575" marB="68575" marR="68575" marL="68575"/>
                </a:tc>
                <a:tc>
                  <a:txBody>
                    <a:bodyPr/>
                    <a:lstStyle/>
                    <a:p>
                      <a:pPr indent="0" lvl="0" marL="0" rtl="0" algn="ctr">
                        <a:spcBef>
                          <a:spcPts val="0"/>
                        </a:spcBef>
                        <a:spcAft>
                          <a:spcPts val="0"/>
                        </a:spcAft>
                        <a:buNone/>
                      </a:pPr>
                      <a:r>
                        <a:rPr lang="en" sz="1800">
                          <a:solidFill>
                            <a:schemeClr val="dk1"/>
                          </a:solidFill>
                          <a:latin typeface="Lato Light"/>
                          <a:ea typeface="Lato Light"/>
                          <a:cs typeface="Lato Light"/>
                          <a:sym typeface="Lato Light"/>
                        </a:rPr>
                        <a:t>Reflect the level of customization to the compute environment</a:t>
                      </a:r>
                      <a:endParaRPr sz="1800">
                        <a:solidFill>
                          <a:schemeClr val="dk1"/>
                        </a:solidFill>
                        <a:latin typeface="Lato Light"/>
                        <a:ea typeface="Lato Light"/>
                        <a:cs typeface="Lato Light"/>
                        <a:sym typeface="Lato Light"/>
                      </a:endParaRPr>
                    </a:p>
                  </a:txBody>
                  <a:tcPr marT="68575" marB="68575" marR="68575" marL="68575" anchor="ctr"/>
                </a:tc>
              </a:tr>
              <a:tr h="285750">
                <a:tc>
                  <a:txBody>
                    <a:bodyPr/>
                    <a:lstStyle/>
                    <a:p>
                      <a:pPr indent="0" lvl="0" marL="0" rtl="0" algn="l">
                        <a:spcBef>
                          <a:spcPts val="0"/>
                        </a:spcBef>
                        <a:spcAft>
                          <a:spcPts val="0"/>
                        </a:spcAft>
                        <a:buNone/>
                      </a:pPr>
                      <a:r>
                        <a:rPr b="1" lang="en" sz="1800">
                          <a:solidFill>
                            <a:schemeClr val="accent6"/>
                          </a:solidFill>
                          <a:latin typeface="Lato"/>
                          <a:ea typeface="Lato"/>
                          <a:cs typeface="Lato"/>
                          <a:sym typeface="Lato"/>
                        </a:rPr>
                        <a:t>Preparing</a:t>
                      </a:r>
                      <a:endParaRPr b="1" sz="1800">
                        <a:solidFill>
                          <a:schemeClr val="accent6"/>
                        </a:solidFill>
                        <a:latin typeface="Lato"/>
                        <a:ea typeface="Lato"/>
                        <a:cs typeface="Lato"/>
                        <a:sym typeface="Lato"/>
                      </a:endParaRPr>
                    </a:p>
                  </a:txBody>
                  <a:tcPr marT="68575" marB="68575" marR="68575" marL="68575"/>
                </a:tc>
                <a:tc>
                  <a:txBody>
                    <a:bodyPr/>
                    <a:lstStyle/>
                    <a:p>
                      <a:pPr indent="0" lvl="0" marL="0" rtl="0" algn="ctr">
                        <a:spcBef>
                          <a:spcPts val="0"/>
                        </a:spcBef>
                        <a:spcAft>
                          <a:spcPts val="0"/>
                        </a:spcAft>
                        <a:buNone/>
                      </a:pPr>
                      <a:r>
                        <a:rPr lang="en" sz="1800">
                          <a:solidFill>
                            <a:schemeClr val="dk1"/>
                          </a:solidFill>
                          <a:latin typeface="Lato Light"/>
                          <a:ea typeface="Lato Light"/>
                          <a:cs typeface="Lato Light"/>
                          <a:sym typeface="Lato Light"/>
                        </a:rPr>
                        <a:t>Launch Domino processes and move files into the volume</a:t>
                      </a:r>
                      <a:endParaRPr sz="1800">
                        <a:solidFill>
                          <a:schemeClr val="dk1"/>
                        </a:solidFill>
                        <a:latin typeface="Lato Light"/>
                        <a:ea typeface="Lato Light"/>
                        <a:cs typeface="Lato Light"/>
                        <a:sym typeface="Lato Light"/>
                      </a:endParaRPr>
                    </a:p>
                  </a:txBody>
                  <a:tcPr marT="68575" marB="68575" marR="68575" marL="68575"/>
                </a:tc>
                <a:tc>
                  <a:txBody>
                    <a:bodyPr/>
                    <a:lstStyle/>
                    <a:p>
                      <a:pPr indent="0" lvl="0" marL="0" rtl="0" algn="ctr">
                        <a:spcBef>
                          <a:spcPts val="0"/>
                        </a:spcBef>
                        <a:spcAft>
                          <a:spcPts val="0"/>
                        </a:spcAft>
                        <a:buNone/>
                      </a:pPr>
                      <a:r>
                        <a:rPr lang="en" sz="1800">
                          <a:solidFill>
                            <a:schemeClr val="dk1"/>
                          </a:solidFill>
                          <a:latin typeface="Lato Light"/>
                          <a:ea typeface="Lato Light"/>
                          <a:cs typeface="Lato Light"/>
                          <a:sym typeface="Lato Light"/>
                        </a:rPr>
                        <a:t>Preparation time may vary based on file size and quantity</a:t>
                      </a:r>
                      <a:endParaRPr sz="1800">
                        <a:solidFill>
                          <a:schemeClr val="dk1"/>
                        </a:solidFill>
                        <a:latin typeface="Lato Light"/>
                        <a:ea typeface="Lato Light"/>
                        <a:cs typeface="Lato Light"/>
                        <a:sym typeface="Lato Light"/>
                      </a:endParaRPr>
                    </a:p>
                  </a:txBody>
                  <a:tcPr marT="68575" marB="68575" marR="68575" marL="68575"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4"/>
          <p:cNvSpPr txBox="1"/>
          <p:nvPr>
            <p:ph idx="2" type="body"/>
          </p:nvPr>
        </p:nvSpPr>
        <p:spPr>
          <a:xfrm>
            <a:off x="374606" y="966056"/>
            <a:ext cx="8066100" cy="3815700"/>
          </a:xfrm>
          <a:prstGeom prst="rect">
            <a:avLst/>
          </a:prstGeom>
        </p:spPr>
        <p:txBody>
          <a:bodyPr anchorCtr="0" anchor="t" bIns="34275" lIns="0" spcFirstLastPara="1" rIns="68575" wrap="square" tIns="34275">
            <a:normAutofit/>
          </a:bodyPr>
          <a:lstStyle/>
          <a:p>
            <a:pPr indent="-266700" lvl="0" marL="342900" rtl="0" algn="l">
              <a:spcBef>
                <a:spcPts val="800"/>
              </a:spcBef>
              <a:spcAft>
                <a:spcPts val="0"/>
              </a:spcAft>
              <a:buSzPts val="1600"/>
              <a:buChar char="•"/>
            </a:pPr>
            <a:r>
              <a:rPr lang="en" sz="1800"/>
              <a:t>Run experiments in parallel to test multiple parameters and techniques simultaneously</a:t>
            </a:r>
            <a:endParaRPr sz="1800"/>
          </a:p>
          <a:p>
            <a:pPr indent="-266700" lvl="0" marL="342900" rtl="0" algn="l">
              <a:spcBef>
                <a:spcPts val="1500"/>
              </a:spcBef>
              <a:spcAft>
                <a:spcPts val="0"/>
              </a:spcAft>
              <a:buSzPts val="1600"/>
              <a:buChar char="•"/>
            </a:pPr>
            <a:r>
              <a:rPr lang="en" sz="1800"/>
              <a:t>Ensure scripts can run ad-hoc or on a schedule</a:t>
            </a:r>
            <a:endParaRPr sz="1800"/>
          </a:p>
          <a:p>
            <a:pPr indent="-266700" lvl="0" marL="342900" rtl="0" algn="l">
              <a:spcBef>
                <a:spcPts val="1500"/>
              </a:spcBef>
              <a:spcAft>
                <a:spcPts val="0"/>
              </a:spcAft>
              <a:buSzPts val="1600"/>
              <a:buChar char="•"/>
            </a:pPr>
            <a:r>
              <a:rPr lang="en" sz="1800"/>
              <a:t>Link runs to project goals or tag them for easier management</a:t>
            </a:r>
            <a:endParaRPr sz="1800"/>
          </a:p>
          <a:p>
            <a:pPr indent="-266700" lvl="0" marL="342900" rtl="0" algn="l">
              <a:spcBef>
                <a:spcPts val="1500"/>
              </a:spcBef>
              <a:spcAft>
                <a:spcPts val="0"/>
              </a:spcAft>
              <a:buSzPts val="1600"/>
              <a:buChar char="•"/>
            </a:pPr>
            <a:r>
              <a:rPr lang="en" sz="1800"/>
              <a:t>Prioritize reproducibility for auditability and monitoring</a:t>
            </a:r>
            <a:endParaRPr sz="1800"/>
          </a:p>
          <a:p>
            <a:pPr indent="-266700" lvl="0" marL="342900" rtl="0" algn="l">
              <a:spcBef>
                <a:spcPts val="1500"/>
              </a:spcBef>
              <a:spcAft>
                <a:spcPts val="0"/>
              </a:spcAft>
              <a:buSzPts val="1600"/>
              <a:buChar char="•"/>
            </a:pPr>
            <a:r>
              <a:rPr lang="en" sz="1800"/>
              <a:t>View critical metrics for each experiment at a glance</a:t>
            </a:r>
            <a:endParaRPr sz="1800"/>
          </a:p>
          <a:p>
            <a:pPr indent="-266700" lvl="0" marL="342900" rtl="0" algn="l">
              <a:spcBef>
                <a:spcPts val="1500"/>
              </a:spcBef>
              <a:spcAft>
                <a:spcPts val="1500"/>
              </a:spcAft>
              <a:buSzPts val="1600"/>
              <a:buChar char="•"/>
            </a:pPr>
            <a:r>
              <a:rPr lang="en" sz="1800"/>
              <a:t>Enable customizable event notifications</a:t>
            </a:r>
            <a:endParaRPr sz="1800"/>
          </a:p>
        </p:txBody>
      </p:sp>
      <p:sp>
        <p:nvSpPr>
          <p:cNvPr id="638" name="Google Shape;638;p94"/>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Experimentation Best Practices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5"/>
          <p:cNvSpPr txBox="1"/>
          <p:nvPr/>
        </p:nvSpPr>
        <p:spPr>
          <a:xfrm>
            <a:off x="2267850" y="2310150"/>
            <a:ext cx="4608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hlink"/>
                </a:solidFill>
                <a:latin typeface="Helvetica Neue"/>
                <a:ea typeface="Helvetica Neue"/>
                <a:cs typeface="Helvetica Neue"/>
                <a:sym typeface="Helvetica Neue"/>
                <a:hlinkClick r:id="rId3"/>
              </a:rPr>
              <a:t>Wine Quality Workshop - Section 2</a:t>
            </a:r>
            <a:endParaRPr sz="2200">
              <a:solidFill>
                <a:schemeClr val="dk1"/>
              </a:solidFill>
              <a:latin typeface="Helvetica Neue"/>
              <a:ea typeface="Helvetica Neue"/>
              <a:cs typeface="Helvetica Neue"/>
              <a:sym typeface="Helvetica Neue"/>
            </a:endParaRPr>
          </a:p>
        </p:txBody>
      </p:sp>
      <p:grpSp>
        <p:nvGrpSpPr>
          <p:cNvPr id="645" name="Google Shape;645;p95"/>
          <p:cNvGrpSpPr/>
          <p:nvPr/>
        </p:nvGrpSpPr>
        <p:grpSpPr>
          <a:xfrm>
            <a:off x="7825878" y="95085"/>
            <a:ext cx="1318122" cy="914397"/>
            <a:chOff x="2771103" y="1440197"/>
            <a:chExt cx="1318122" cy="914397"/>
          </a:xfrm>
        </p:grpSpPr>
        <p:grpSp>
          <p:nvGrpSpPr>
            <p:cNvPr id="646" name="Google Shape;646;p95"/>
            <p:cNvGrpSpPr/>
            <p:nvPr/>
          </p:nvGrpSpPr>
          <p:grpSpPr>
            <a:xfrm>
              <a:off x="2771103" y="1440197"/>
              <a:ext cx="1318122" cy="914397"/>
              <a:chOff x="2757854" y="1429575"/>
              <a:chExt cx="1341600" cy="914397"/>
            </a:xfrm>
          </p:grpSpPr>
          <p:sp>
            <p:nvSpPr>
              <p:cNvPr id="647" name="Google Shape;647;p95"/>
              <p:cNvSpPr/>
              <p:nvPr/>
            </p:nvSpPr>
            <p:spPr>
              <a:xfrm>
                <a:off x="2860011" y="1429575"/>
                <a:ext cx="1097282" cy="914397"/>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B4A7D6"/>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648" name="Google Shape;648;p95"/>
              <p:cNvSpPr txBox="1"/>
              <p:nvPr/>
            </p:nvSpPr>
            <p:spPr>
              <a:xfrm>
                <a:off x="2757854" y="1892257"/>
                <a:ext cx="1341600" cy="230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Develop</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i="0" lang="en" sz="1100" u="none" cap="none" strike="noStrike">
                    <a:solidFill>
                      <a:schemeClr val="lt1"/>
                    </a:solidFill>
                    <a:latin typeface="Lato"/>
                    <a:ea typeface="Lato"/>
                    <a:cs typeface="Lato"/>
                    <a:sym typeface="Lato"/>
                  </a:rPr>
                  <a:t>Model</a:t>
                </a:r>
                <a:endParaRPr b="1" i="0" sz="1100" u="none" cap="none" strike="noStrike">
                  <a:solidFill>
                    <a:schemeClr val="lt1"/>
                  </a:solidFill>
                  <a:latin typeface="Lato"/>
                  <a:ea typeface="Lato"/>
                  <a:cs typeface="Lato"/>
                  <a:sym typeface="Lato"/>
                </a:endParaRPr>
              </a:p>
            </p:txBody>
          </p:sp>
        </p:grpSp>
        <p:pic>
          <p:nvPicPr>
            <p:cNvPr id="649" name="Google Shape;649;p95"/>
            <p:cNvPicPr preferRelativeResize="0"/>
            <p:nvPr/>
          </p:nvPicPr>
          <p:blipFill>
            <a:blip r:embed="rId4">
              <a:alphaModFix/>
            </a:blip>
            <a:stretch>
              <a:fillRect/>
            </a:stretch>
          </p:blipFill>
          <p:spPr>
            <a:xfrm>
              <a:off x="3262419" y="1588646"/>
              <a:ext cx="311601" cy="311599"/>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6"/>
          <p:cNvSpPr txBox="1"/>
          <p:nvPr>
            <p:ph idx="2" type="body"/>
          </p:nvPr>
        </p:nvSpPr>
        <p:spPr>
          <a:xfrm>
            <a:off x="374603" y="966050"/>
            <a:ext cx="4197300" cy="3815700"/>
          </a:xfrm>
          <a:prstGeom prst="rect">
            <a:avLst/>
          </a:prstGeom>
        </p:spPr>
        <p:txBody>
          <a:bodyPr anchorCtr="0" anchor="t" bIns="34275" lIns="0" spcFirstLastPara="1" rIns="68575" wrap="square" tIns="34275">
            <a:normAutofit/>
          </a:bodyPr>
          <a:lstStyle/>
          <a:p>
            <a:pPr indent="0" lvl="0" marL="0" rtl="0" algn="l">
              <a:lnSpc>
                <a:spcPct val="100000"/>
              </a:lnSpc>
              <a:spcBef>
                <a:spcPts val="800"/>
              </a:spcBef>
              <a:spcAft>
                <a:spcPts val="0"/>
              </a:spcAft>
              <a:buNone/>
            </a:pPr>
            <a:r>
              <a:rPr b="1" lang="en" sz="1300"/>
              <a:t>What we learned</a:t>
            </a:r>
            <a:endParaRPr b="1" sz="1300"/>
          </a:p>
          <a:p>
            <a:pPr indent="-247650" lvl="0" marL="342900" rtl="0" algn="l">
              <a:lnSpc>
                <a:spcPct val="100000"/>
              </a:lnSpc>
              <a:spcBef>
                <a:spcPts val="1500"/>
              </a:spcBef>
              <a:spcAft>
                <a:spcPts val="0"/>
              </a:spcAft>
              <a:buSzPts val="1300"/>
              <a:buChar char="•"/>
            </a:pPr>
            <a:r>
              <a:rPr lang="en" sz="1300"/>
              <a:t>Start a Workspace</a:t>
            </a:r>
            <a:endParaRPr sz="1300"/>
          </a:p>
          <a:p>
            <a:pPr indent="-247650" lvl="0" marL="342900" rtl="0" algn="l">
              <a:lnSpc>
                <a:spcPct val="100000"/>
              </a:lnSpc>
              <a:spcBef>
                <a:spcPts val="1500"/>
              </a:spcBef>
              <a:spcAft>
                <a:spcPts val="0"/>
              </a:spcAft>
              <a:buSzPts val="1300"/>
              <a:buChar char="•"/>
            </a:pPr>
            <a:r>
              <a:rPr lang="en" sz="1300"/>
              <a:t>Sync code with your project</a:t>
            </a:r>
            <a:endParaRPr sz="1300"/>
          </a:p>
          <a:p>
            <a:pPr indent="-247650" lvl="0" marL="342900" rtl="0" algn="l">
              <a:lnSpc>
                <a:spcPct val="100000"/>
              </a:lnSpc>
              <a:spcBef>
                <a:spcPts val="1500"/>
              </a:spcBef>
              <a:spcAft>
                <a:spcPts val="0"/>
              </a:spcAft>
              <a:buSzPts val="1300"/>
              <a:buChar char="•"/>
            </a:pPr>
            <a:r>
              <a:rPr lang="en" sz="1300"/>
              <a:t>Edit Workspace settings</a:t>
            </a:r>
            <a:endParaRPr sz="1300"/>
          </a:p>
          <a:p>
            <a:pPr indent="-247650" lvl="0" marL="342900" rtl="0" algn="l">
              <a:lnSpc>
                <a:spcPct val="100000"/>
              </a:lnSpc>
              <a:spcBef>
                <a:spcPts val="1500"/>
              </a:spcBef>
              <a:spcAft>
                <a:spcPts val="0"/>
              </a:spcAft>
              <a:buSzPts val="1300"/>
              <a:buChar char="•"/>
            </a:pPr>
            <a:r>
              <a:rPr lang="en" sz="1300"/>
              <a:t>Dynamically add a data source</a:t>
            </a:r>
            <a:endParaRPr sz="1300"/>
          </a:p>
          <a:p>
            <a:pPr indent="-247650" lvl="0" marL="342900" rtl="0" algn="l">
              <a:lnSpc>
                <a:spcPct val="100000"/>
              </a:lnSpc>
              <a:spcBef>
                <a:spcPts val="1500"/>
              </a:spcBef>
              <a:spcAft>
                <a:spcPts val="0"/>
              </a:spcAft>
              <a:buSzPts val="1300"/>
              <a:buChar char="•"/>
            </a:pPr>
            <a:r>
              <a:rPr lang="en" sz="1300"/>
              <a:t>Use a custom compute environment</a:t>
            </a:r>
            <a:endParaRPr sz="1300"/>
          </a:p>
          <a:p>
            <a:pPr indent="-247650" lvl="0" marL="342900" rtl="0" algn="l">
              <a:lnSpc>
                <a:spcPct val="100000"/>
              </a:lnSpc>
              <a:spcBef>
                <a:spcPts val="1500"/>
              </a:spcBef>
              <a:spcAft>
                <a:spcPts val="0"/>
              </a:spcAft>
              <a:buSzPts val="1300"/>
              <a:buChar char="•"/>
            </a:pPr>
            <a:r>
              <a:rPr lang="en" sz="1300"/>
              <a:t>Leverage preferred IDEs</a:t>
            </a:r>
            <a:endParaRPr sz="1300"/>
          </a:p>
          <a:p>
            <a:pPr indent="-247650" lvl="0" marL="342900" rtl="0" algn="l">
              <a:lnSpc>
                <a:spcPct val="100000"/>
              </a:lnSpc>
              <a:spcBef>
                <a:spcPts val="1500"/>
              </a:spcBef>
              <a:spcAft>
                <a:spcPts val="1500"/>
              </a:spcAft>
              <a:buSzPts val="1300"/>
              <a:buChar char="•"/>
            </a:pPr>
            <a:r>
              <a:rPr lang="en" sz="1300"/>
              <a:t>Run and track experiments</a:t>
            </a:r>
            <a:endParaRPr sz="1300"/>
          </a:p>
        </p:txBody>
      </p:sp>
      <p:sp>
        <p:nvSpPr>
          <p:cNvPr id="656" name="Google Shape;656;p96"/>
          <p:cNvSpPr txBox="1"/>
          <p:nvPr>
            <p:ph type="title"/>
          </p:nvPr>
        </p:nvSpPr>
        <p:spPr>
          <a:xfrm>
            <a:off x="298449" y="95075"/>
            <a:ext cx="72138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Wrap Up</a:t>
            </a:r>
            <a:endParaRPr/>
          </a:p>
        </p:txBody>
      </p:sp>
      <p:sp>
        <p:nvSpPr>
          <p:cNvPr id="657" name="Google Shape;657;p96"/>
          <p:cNvSpPr txBox="1"/>
          <p:nvPr>
            <p:ph idx="2" type="body"/>
          </p:nvPr>
        </p:nvSpPr>
        <p:spPr>
          <a:xfrm>
            <a:off x="4725928" y="966050"/>
            <a:ext cx="4197300" cy="3815700"/>
          </a:xfrm>
          <a:prstGeom prst="rect">
            <a:avLst/>
          </a:prstGeom>
        </p:spPr>
        <p:txBody>
          <a:bodyPr anchorCtr="0" anchor="t" bIns="34275" lIns="0" spcFirstLastPara="1" rIns="68575" wrap="square" tIns="34275">
            <a:noAutofit/>
          </a:bodyPr>
          <a:lstStyle/>
          <a:p>
            <a:pPr indent="0" lvl="0" marL="0" rtl="0" algn="l">
              <a:lnSpc>
                <a:spcPct val="100000"/>
              </a:lnSpc>
              <a:spcBef>
                <a:spcPts val="800"/>
              </a:spcBef>
              <a:spcAft>
                <a:spcPts val="0"/>
              </a:spcAft>
              <a:buNone/>
            </a:pPr>
            <a:r>
              <a:rPr b="1" lang="en" sz="1300"/>
              <a:t>How This Helps You and Your Team</a:t>
            </a:r>
            <a:endParaRPr b="1" sz="1300"/>
          </a:p>
          <a:p>
            <a:pPr indent="-247650" lvl="0" marL="342900" rtl="0" algn="l">
              <a:lnSpc>
                <a:spcPct val="100000"/>
              </a:lnSpc>
              <a:spcBef>
                <a:spcPts val="1500"/>
              </a:spcBef>
              <a:spcAft>
                <a:spcPts val="0"/>
              </a:spcAft>
              <a:buSzPts val="1300"/>
              <a:buChar char="•"/>
            </a:pPr>
            <a:r>
              <a:rPr lang="en" sz="1300"/>
              <a:t>Interactively run experiments and debug code</a:t>
            </a:r>
            <a:endParaRPr sz="1300"/>
          </a:p>
          <a:p>
            <a:pPr indent="-247650" lvl="0" marL="342900" rtl="0" algn="l">
              <a:lnSpc>
                <a:spcPct val="100000"/>
              </a:lnSpc>
              <a:spcBef>
                <a:spcPts val="1500"/>
              </a:spcBef>
              <a:spcAft>
                <a:spcPts val="0"/>
              </a:spcAft>
              <a:buSzPts val="1300"/>
              <a:buChar char="•"/>
            </a:pPr>
            <a:r>
              <a:rPr lang="en" sz="1300"/>
              <a:t>Use the IDE that works best for you</a:t>
            </a:r>
            <a:endParaRPr sz="1300"/>
          </a:p>
          <a:p>
            <a:pPr indent="-247650" lvl="0" marL="342900" rtl="0" algn="l">
              <a:lnSpc>
                <a:spcPct val="100000"/>
              </a:lnSpc>
              <a:spcBef>
                <a:spcPts val="1500"/>
              </a:spcBef>
              <a:spcAft>
                <a:spcPts val="0"/>
              </a:spcAft>
              <a:buSzPts val="1300"/>
              <a:buChar char="•"/>
            </a:pPr>
            <a:r>
              <a:rPr lang="en" sz="1300"/>
              <a:t>Quickly test different versions of new packages</a:t>
            </a:r>
            <a:endParaRPr sz="1300"/>
          </a:p>
          <a:p>
            <a:pPr indent="-247650" lvl="0" marL="342900" rtl="0" algn="l">
              <a:lnSpc>
                <a:spcPct val="100000"/>
              </a:lnSpc>
              <a:spcBef>
                <a:spcPts val="1500"/>
              </a:spcBef>
              <a:spcAft>
                <a:spcPts val="0"/>
              </a:spcAft>
              <a:buSzPts val="1300"/>
              <a:buChar char="•"/>
            </a:pPr>
            <a:r>
              <a:rPr lang="en" sz="1300"/>
              <a:t>Enable multiple users to work on the same project simultaneously</a:t>
            </a:r>
            <a:endParaRPr sz="1300"/>
          </a:p>
          <a:p>
            <a:pPr indent="-247650" lvl="0" marL="342900" rtl="0" algn="l">
              <a:lnSpc>
                <a:spcPct val="100000"/>
              </a:lnSpc>
              <a:spcBef>
                <a:spcPts val="1500"/>
              </a:spcBef>
              <a:spcAft>
                <a:spcPts val="0"/>
              </a:spcAft>
              <a:buSzPts val="1300"/>
              <a:buChar char="•"/>
            </a:pPr>
            <a:r>
              <a:rPr lang="en" sz="1300"/>
              <a:t>Run multiple executions to test various parameters</a:t>
            </a:r>
            <a:endParaRPr sz="1300"/>
          </a:p>
          <a:p>
            <a:pPr indent="-247650" lvl="0" marL="342900" rtl="0" algn="l">
              <a:lnSpc>
                <a:spcPct val="100000"/>
              </a:lnSpc>
              <a:spcBef>
                <a:spcPts val="1500"/>
              </a:spcBef>
              <a:spcAft>
                <a:spcPts val="0"/>
              </a:spcAft>
              <a:buSzPts val="1300"/>
              <a:buChar char="•"/>
            </a:pPr>
            <a:r>
              <a:rPr lang="en" sz="1300"/>
              <a:t>Easily reproduce jobs for auditability purposes</a:t>
            </a:r>
            <a:endParaRPr sz="1300"/>
          </a:p>
          <a:p>
            <a:pPr indent="-247650" lvl="0" marL="342900" rtl="0" algn="l">
              <a:lnSpc>
                <a:spcPct val="100000"/>
              </a:lnSpc>
              <a:spcBef>
                <a:spcPts val="1500"/>
              </a:spcBef>
              <a:spcAft>
                <a:spcPts val="0"/>
              </a:spcAft>
              <a:buSzPts val="1300"/>
              <a:buChar char="•"/>
            </a:pPr>
            <a:r>
              <a:rPr lang="en" sz="1300"/>
              <a:t>Add comments to notify collaborators of interesting runs</a:t>
            </a:r>
            <a:endParaRPr sz="1300"/>
          </a:p>
          <a:p>
            <a:pPr indent="-247650" lvl="0" marL="342900" rtl="0" algn="l">
              <a:lnSpc>
                <a:spcPct val="100000"/>
              </a:lnSpc>
              <a:spcBef>
                <a:spcPts val="1500"/>
              </a:spcBef>
              <a:spcAft>
                <a:spcPts val="1500"/>
              </a:spcAft>
              <a:buSzPts val="1300"/>
              <a:buChar char="•"/>
            </a:pPr>
            <a:r>
              <a:rPr lang="en" sz="1300"/>
              <a:t>Monitor project goals easily in Domino or Jira</a:t>
            </a:r>
            <a:endParaRPr sz="1300"/>
          </a:p>
        </p:txBody>
      </p:sp>
      <p:grpSp>
        <p:nvGrpSpPr>
          <p:cNvPr id="658" name="Google Shape;658;p96"/>
          <p:cNvGrpSpPr/>
          <p:nvPr/>
        </p:nvGrpSpPr>
        <p:grpSpPr>
          <a:xfrm>
            <a:off x="7825878" y="95085"/>
            <a:ext cx="1318122" cy="914397"/>
            <a:chOff x="2771103" y="1440197"/>
            <a:chExt cx="1318122" cy="914397"/>
          </a:xfrm>
        </p:grpSpPr>
        <p:grpSp>
          <p:nvGrpSpPr>
            <p:cNvPr id="659" name="Google Shape;659;p96"/>
            <p:cNvGrpSpPr/>
            <p:nvPr/>
          </p:nvGrpSpPr>
          <p:grpSpPr>
            <a:xfrm>
              <a:off x="2771103" y="1440197"/>
              <a:ext cx="1318122" cy="914397"/>
              <a:chOff x="2757854" y="1429575"/>
              <a:chExt cx="1341600" cy="914397"/>
            </a:xfrm>
          </p:grpSpPr>
          <p:sp>
            <p:nvSpPr>
              <p:cNvPr id="660" name="Google Shape;660;p96"/>
              <p:cNvSpPr/>
              <p:nvPr/>
            </p:nvSpPr>
            <p:spPr>
              <a:xfrm>
                <a:off x="2860011" y="1429575"/>
                <a:ext cx="1097282" cy="914397"/>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B4A7D6"/>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661" name="Google Shape;661;p96"/>
              <p:cNvSpPr txBox="1"/>
              <p:nvPr/>
            </p:nvSpPr>
            <p:spPr>
              <a:xfrm>
                <a:off x="2757854" y="1892257"/>
                <a:ext cx="1341600" cy="230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Develop</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i="0" lang="en" sz="1100" u="none" cap="none" strike="noStrike">
                    <a:solidFill>
                      <a:schemeClr val="lt1"/>
                    </a:solidFill>
                    <a:latin typeface="Lato"/>
                    <a:ea typeface="Lato"/>
                    <a:cs typeface="Lato"/>
                    <a:sym typeface="Lato"/>
                  </a:rPr>
                  <a:t>Model</a:t>
                </a:r>
                <a:endParaRPr b="1" i="0" sz="1100" u="none" cap="none" strike="noStrike">
                  <a:solidFill>
                    <a:schemeClr val="lt1"/>
                  </a:solidFill>
                  <a:latin typeface="Lato"/>
                  <a:ea typeface="Lato"/>
                  <a:cs typeface="Lato"/>
                  <a:sym typeface="Lato"/>
                </a:endParaRPr>
              </a:p>
            </p:txBody>
          </p:sp>
        </p:grpSp>
        <p:pic>
          <p:nvPicPr>
            <p:cNvPr id="662" name="Google Shape;662;p96"/>
            <p:cNvPicPr preferRelativeResize="0"/>
            <p:nvPr/>
          </p:nvPicPr>
          <p:blipFill>
            <a:blip r:embed="rId3">
              <a:alphaModFix/>
            </a:blip>
            <a:stretch>
              <a:fillRect/>
            </a:stretch>
          </p:blipFill>
          <p:spPr>
            <a:xfrm>
              <a:off x="3262419" y="1588646"/>
              <a:ext cx="311601" cy="311599"/>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0"/>
          <p:cNvSpPr txBox="1"/>
          <p:nvPr>
            <p:ph type="title"/>
          </p:nvPr>
        </p:nvSpPr>
        <p:spPr>
          <a:xfrm>
            <a:off x="223837" y="205383"/>
            <a:ext cx="5915100" cy="294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What is Domino?</a:t>
            </a:r>
            <a:endParaRPr/>
          </a:p>
        </p:txBody>
      </p:sp>
      <p:pic>
        <p:nvPicPr>
          <p:cNvPr id="406" name="Google Shape;406;p70"/>
          <p:cNvPicPr preferRelativeResize="0"/>
          <p:nvPr/>
        </p:nvPicPr>
        <p:blipFill>
          <a:blip r:embed="rId3">
            <a:alphaModFix/>
          </a:blip>
          <a:stretch>
            <a:fillRect/>
          </a:stretch>
        </p:blipFill>
        <p:spPr>
          <a:xfrm>
            <a:off x="728652" y="863250"/>
            <a:ext cx="7686692" cy="3573113"/>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7"/>
          <p:cNvSpPr txBox="1"/>
          <p:nvPr>
            <p:ph type="title"/>
          </p:nvPr>
        </p:nvSpPr>
        <p:spPr>
          <a:xfrm>
            <a:off x="377394" y="2286006"/>
            <a:ext cx="8389200" cy="5715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solidFill>
                  <a:schemeClr val="dk2"/>
                </a:solidFill>
              </a:rPr>
              <a:t>10 minutes break</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8"/>
          <p:cNvSpPr txBox="1"/>
          <p:nvPr>
            <p:ph type="title"/>
          </p:nvPr>
        </p:nvSpPr>
        <p:spPr>
          <a:xfrm>
            <a:off x="250613" y="2884013"/>
            <a:ext cx="7934700" cy="916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Deploy Model</a:t>
            </a:r>
            <a:endParaRPr/>
          </a:p>
          <a:p>
            <a:pPr indent="0" lvl="0" marL="0" rtl="0" algn="l">
              <a:spcBef>
                <a:spcPts val="0"/>
              </a:spcBef>
              <a:spcAft>
                <a:spcPts val="0"/>
              </a:spcAft>
              <a:buNone/>
            </a:pPr>
            <a:r>
              <a:rPr b="0" lang="en"/>
              <a:t>Deploy &amp; Collaborate</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9"/>
          <p:cNvSpPr txBox="1"/>
          <p:nvPr>
            <p:ph idx="2" type="body"/>
          </p:nvPr>
        </p:nvSpPr>
        <p:spPr>
          <a:xfrm>
            <a:off x="374606" y="966056"/>
            <a:ext cx="8066100" cy="3815700"/>
          </a:xfrm>
          <a:prstGeom prst="rect">
            <a:avLst/>
          </a:prstGeom>
        </p:spPr>
        <p:txBody>
          <a:bodyPr anchorCtr="0" anchor="t" bIns="34275" lIns="0" spcFirstLastPara="1" rIns="68575" wrap="square" tIns="34275">
            <a:normAutofit/>
          </a:bodyPr>
          <a:lstStyle/>
          <a:p>
            <a:pPr indent="-266700" lvl="0" marL="342900" rtl="0" algn="l">
              <a:spcBef>
                <a:spcPts val="800"/>
              </a:spcBef>
              <a:spcAft>
                <a:spcPts val="0"/>
              </a:spcAft>
              <a:buSzPts val="1600"/>
              <a:buChar char="•"/>
            </a:pPr>
            <a:r>
              <a:rPr lang="en" sz="1800"/>
              <a:t>Seamlessly move code from notebooks to batch jobs, REST APIs, and web applications</a:t>
            </a:r>
            <a:endParaRPr sz="1800"/>
          </a:p>
          <a:p>
            <a:pPr indent="-266700" lvl="0" marL="342900" rtl="0" algn="l">
              <a:spcBef>
                <a:spcPts val="1500"/>
              </a:spcBef>
              <a:spcAft>
                <a:spcPts val="0"/>
              </a:spcAft>
              <a:buSzPts val="1600"/>
              <a:buChar char="•"/>
            </a:pPr>
            <a:r>
              <a:rPr lang="en" sz="1800"/>
              <a:t>Ensure deployed models are reproducible without digital archeology</a:t>
            </a:r>
            <a:endParaRPr sz="1800"/>
          </a:p>
          <a:p>
            <a:pPr indent="-266700" lvl="0" marL="342900" rtl="0" algn="l">
              <a:spcBef>
                <a:spcPts val="1500"/>
              </a:spcBef>
              <a:spcAft>
                <a:spcPts val="0"/>
              </a:spcAft>
              <a:buSzPts val="1600"/>
              <a:buChar char="•"/>
            </a:pPr>
            <a:r>
              <a:rPr lang="en" sz="1800"/>
              <a:t>View all model versions from a single-pane interface</a:t>
            </a:r>
            <a:endParaRPr sz="1800"/>
          </a:p>
          <a:p>
            <a:pPr indent="-266700" lvl="0" marL="342900" rtl="0" algn="l">
              <a:spcBef>
                <a:spcPts val="1500"/>
              </a:spcBef>
              <a:spcAft>
                <a:spcPts val="1500"/>
              </a:spcAft>
              <a:buSzPts val="1600"/>
              <a:buChar char="•"/>
            </a:pPr>
            <a:r>
              <a:rPr lang="en" sz="1800"/>
              <a:t>Scale model deployments easily based on demand</a:t>
            </a:r>
            <a:endParaRPr sz="1800"/>
          </a:p>
        </p:txBody>
      </p:sp>
      <p:sp>
        <p:nvSpPr>
          <p:cNvPr id="681" name="Google Shape;681;p99"/>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Best Practices for Deploying Models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0"/>
          <p:cNvSpPr txBox="1"/>
          <p:nvPr>
            <p:ph type="title"/>
          </p:nvPr>
        </p:nvSpPr>
        <p:spPr>
          <a:xfrm>
            <a:off x="250613" y="2884013"/>
            <a:ext cx="7934700" cy="916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Model API/Endpoint and Apps Lab</a:t>
            </a:r>
            <a:endParaRPr/>
          </a:p>
          <a:p>
            <a:pPr indent="0" lvl="0" marL="0" rtl="0" algn="l">
              <a:spcBef>
                <a:spcPts val="0"/>
              </a:spcBef>
              <a:spcAft>
                <a:spcPts val="0"/>
              </a:spcAft>
              <a:buNone/>
            </a:pPr>
            <a:r>
              <a:rPr b="0" lang="en"/>
              <a:t>Section 3</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1"/>
          <p:cNvSpPr txBox="1"/>
          <p:nvPr>
            <p:ph type="title"/>
          </p:nvPr>
        </p:nvSpPr>
        <p:spPr>
          <a:xfrm>
            <a:off x="223837" y="205383"/>
            <a:ext cx="5915100" cy="294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Domino has 4 main methods of deploying models.</a:t>
            </a:r>
            <a:endParaRPr/>
          </a:p>
        </p:txBody>
      </p:sp>
      <p:sp>
        <p:nvSpPr>
          <p:cNvPr id="694" name="Google Shape;694;p101"/>
          <p:cNvSpPr/>
          <p:nvPr/>
        </p:nvSpPr>
        <p:spPr>
          <a:xfrm>
            <a:off x="298444" y="1235963"/>
            <a:ext cx="1911900" cy="3176700"/>
          </a:xfrm>
          <a:prstGeom prst="rect">
            <a:avLst/>
          </a:prstGeom>
          <a:solidFill>
            <a:schemeClr val="lt2"/>
          </a:solidFill>
          <a:ln>
            <a:noFill/>
          </a:ln>
          <a:effectLst>
            <a:outerShdw blurRad="127000" rotWithShape="0" algn="t" dir="5400000" dist="63500">
              <a:srgbClr val="000000">
                <a:alpha val="14900"/>
              </a:srgbClr>
            </a:outerShdw>
          </a:effectLst>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578EFF"/>
              </a:solidFill>
              <a:latin typeface="Montserrat Black"/>
              <a:ea typeface="Montserrat Black"/>
              <a:cs typeface="Montserrat Black"/>
              <a:sym typeface="Montserrat Black"/>
            </a:endParaRPr>
          </a:p>
        </p:txBody>
      </p:sp>
      <p:sp>
        <p:nvSpPr>
          <p:cNvPr id="695" name="Google Shape;695;p101"/>
          <p:cNvSpPr txBox="1"/>
          <p:nvPr/>
        </p:nvSpPr>
        <p:spPr>
          <a:xfrm>
            <a:off x="469890" y="1331784"/>
            <a:ext cx="1497600" cy="207600"/>
          </a:xfrm>
          <a:prstGeom prst="rect">
            <a:avLst/>
          </a:prstGeom>
          <a:noFill/>
          <a:ln>
            <a:noFill/>
          </a:ln>
        </p:spPr>
        <p:txBody>
          <a:bodyPr anchorCtr="0" anchor="t" bIns="25700" lIns="51425" spcFirstLastPara="1" rIns="51425" wrap="square" tIns="25700">
            <a:noAutofit/>
          </a:bodyPr>
          <a:lstStyle/>
          <a:p>
            <a:pPr indent="0" lvl="0" marL="0" rtl="0" algn="l">
              <a:spcBef>
                <a:spcPts val="0"/>
              </a:spcBef>
              <a:spcAft>
                <a:spcPts val="0"/>
              </a:spcAft>
              <a:buNone/>
            </a:pPr>
            <a:r>
              <a:rPr b="1" lang="en" sz="1200">
                <a:solidFill>
                  <a:schemeClr val="dk1"/>
                </a:solidFill>
                <a:latin typeface="Helvetica Neue"/>
                <a:ea typeface="Helvetica Neue"/>
                <a:cs typeface="Helvetica Neue"/>
                <a:sym typeface="Helvetica Neue"/>
              </a:rPr>
              <a:t>Model API</a:t>
            </a:r>
            <a:endParaRPr b="1"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200">
              <a:solidFill>
                <a:schemeClr val="dk1"/>
              </a:solidFill>
              <a:latin typeface="Helvetica Neue"/>
              <a:ea typeface="Helvetica Neue"/>
              <a:cs typeface="Helvetica Neue"/>
              <a:sym typeface="Helvetica Neue"/>
            </a:endParaRPr>
          </a:p>
        </p:txBody>
      </p:sp>
      <p:sp>
        <p:nvSpPr>
          <p:cNvPr id="696" name="Google Shape;696;p101"/>
          <p:cNvSpPr/>
          <p:nvPr/>
        </p:nvSpPr>
        <p:spPr>
          <a:xfrm>
            <a:off x="6726469" y="1235963"/>
            <a:ext cx="1911900" cy="3176700"/>
          </a:xfrm>
          <a:prstGeom prst="rect">
            <a:avLst/>
          </a:prstGeom>
          <a:solidFill>
            <a:schemeClr val="lt2"/>
          </a:solidFill>
          <a:ln>
            <a:noFill/>
          </a:ln>
          <a:effectLst>
            <a:outerShdw blurRad="127000" rotWithShape="0" algn="t" dir="5400000" dist="63500">
              <a:srgbClr val="000000">
                <a:alpha val="14900"/>
              </a:srgbClr>
            </a:outerShdw>
          </a:effectLst>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578EFF"/>
              </a:solidFill>
              <a:latin typeface="Montserrat Black"/>
              <a:ea typeface="Montserrat Black"/>
              <a:cs typeface="Montserrat Black"/>
              <a:sym typeface="Montserrat Black"/>
            </a:endParaRPr>
          </a:p>
        </p:txBody>
      </p:sp>
      <p:sp>
        <p:nvSpPr>
          <p:cNvPr id="697" name="Google Shape;697;p101"/>
          <p:cNvSpPr/>
          <p:nvPr/>
        </p:nvSpPr>
        <p:spPr>
          <a:xfrm>
            <a:off x="4583794" y="1235963"/>
            <a:ext cx="1911900" cy="3176700"/>
          </a:xfrm>
          <a:prstGeom prst="rect">
            <a:avLst/>
          </a:prstGeom>
          <a:solidFill>
            <a:schemeClr val="lt2"/>
          </a:solidFill>
          <a:ln>
            <a:noFill/>
          </a:ln>
          <a:effectLst>
            <a:outerShdw blurRad="127000" rotWithShape="0" algn="t" dir="5400000" dist="63500">
              <a:srgbClr val="000000">
                <a:alpha val="14900"/>
              </a:srgbClr>
            </a:outerShdw>
          </a:effectLst>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578EFF"/>
              </a:solidFill>
              <a:latin typeface="Montserrat Black"/>
              <a:ea typeface="Montserrat Black"/>
              <a:cs typeface="Montserrat Black"/>
              <a:sym typeface="Montserrat Black"/>
            </a:endParaRPr>
          </a:p>
        </p:txBody>
      </p:sp>
      <p:sp>
        <p:nvSpPr>
          <p:cNvPr id="698" name="Google Shape;698;p101"/>
          <p:cNvSpPr txBox="1"/>
          <p:nvPr/>
        </p:nvSpPr>
        <p:spPr>
          <a:xfrm>
            <a:off x="4755244" y="1792969"/>
            <a:ext cx="1497600" cy="2103300"/>
          </a:xfrm>
          <a:prstGeom prst="rect">
            <a:avLst/>
          </a:prstGeom>
          <a:noFill/>
          <a:ln>
            <a:noFill/>
          </a:ln>
        </p:spPr>
        <p:txBody>
          <a:bodyPr anchorCtr="0" anchor="t" bIns="25700" lIns="51425" spcFirstLastPara="1" rIns="51425" wrap="square" tIns="25700">
            <a:noAutofit/>
          </a:bodyPr>
          <a:lstStyle/>
          <a:p>
            <a:pPr indent="0" lvl="0" marL="0" rtl="0" algn="l">
              <a:lnSpc>
                <a:spcPct val="130000"/>
              </a:lnSpc>
              <a:spcBef>
                <a:spcPts val="800"/>
              </a:spcBef>
              <a:spcAft>
                <a:spcPts val="0"/>
              </a:spcAft>
              <a:buNone/>
            </a:pPr>
            <a:r>
              <a:rPr lang="en" sz="1000">
                <a:solidFill>
                  <a:schemeClr val="dk1"/>
                </a:solidFill>
                <a:latin typeface="Helvetica Neue"/>
                <a:ea typeface="Helvetica Neue"/>
                <a:cs typeface="Helvetica Neue"/>
                <a:sym typeface="Helvetica Neue"/>
              </a:rPr>
              <a:t>This allows you to execute code on a set schedule.</a:t>
            </a:r>
            <a:endParaRPr sz="1000">
              <a:solidFill>
                <a:schemeClr val="dk1"/>
              </a:solidFill>
              <a:latin typeface="Helvetica Neue"/>
              <a:ea typeface="Helvetica Neue"/>
              <a:cs typeface="Helvetica Neue"/>
              <a:sym typeface="Helvetica Neue"/>
            </a:endParaRPr>
          </a:p>
        </p:txBody>
      </p:sp>
      <p:sp>
        <p:nvSpPr>
          <p:cNvPr id="699" name="Google Shape;699;p101"/>
          <p:cNvSpPr txBox="1"/>
          <p:nvPr/>
        </p:nvSpPr>
        <p:spPr>
          <a:xfrm>
            <a:off x="4755240" y="1331784"/>
            <a:ext cx="1497600" cy="207600"/>
          </a:xfrm>
          <a:prstGeom prst="rect">
            <a:avLst/>
          </a:prstGeom>
          <a:noFill/>
          <a:ln>
            <a:noFill/>
          </a:ln>
        </p:spPr>
        <p:txBody>
          <a:bodyPr anchorCtr="0" anchor="t" bIns="25700" lIns="51425" spcFirstLastPara="1" rIns="51425" wrap="square" tIns="25700">
            <a:noAutofit/>
          </a:bodyPr>
          <a:lstStyle/>
          <a:p>
            <a:pPr indent="0" lvl="0" marL="0" marR="0" rtl="0" algn="l">
              <a:spcBef>
                <a:spcPts val="0"/>
              </a:spcBef>
              <a:spcAft>
                <a:spcPts val="0"/>
              </a:spcAft>
              <a:buNone/>
            </a:pPr>
            <a:r>
              <a:rPr b="1" lang="en" sz="1200">
                <a:solidFill>
                  <a:schemeClr val="dk1"/>
                </a:solidFill>
                <a:latin typeface="Helvetica Neue"/>
                <a:ea typeface="Helvetica Neue"/>
                <a:cs typeface="Helvetica Neue"/>
                <a:sym typeface="Helvetica Neue"/>
              </a:rPr>
              <a:t>Scheduled Jobs</a:t>
            </a:r>
            <a:endParaRPr b="1" sz="1200">
              <a:solidFill>
                <a:schemeClr val="dk1"/>
              </a:solidFill>
              <a:latin typeface="Helvetica Neue"/>
              <a:ea typeface="Helvetica Neue"/>
              <a:cs typeface="Helvetica Neue"/>
              <a:sym typeface="Helvetica Neue"/>
            </a:endParaRPr>
          </a:p>
        </p:txBody>
      </p:sp>
      <p:sp>
        <p:nvSpPr>
          <p:cNvPr id="700" name="Google Shape;700;p101"/>
          <p:cNvSpPr txBox="1"/>
          <p:nvPr/>
        </p:nvSpPr>
        <p:spPr>
          <a:xfrm>
            <a:off x="6897915" y="1331784"/>
            <a:ext cx="1497600" cy="207600"/>
          </a:xfrm>
          <a:prstGeom prst="rect">
            <a:avLst/>
          </a:prstGeom>
          <a:noFill/>
          <a:ln>
            <a:noFill/>
          </a:ln>
        </p:spPr>
        <p:txBody>
          <a:bodyPr anchorCtr="0" anchor="t" bIns="25700" lIns="51425" spcFirstLastPara="1" rIns="51425" wrap="square" tIns="25700">
            <a:noAutofit/>
          </a:bodyPr>
          <a:lstStyle/>
          <a:p>
            <a:pPr indent="0" lvl="0" marL="0" marR="0" rtl="0" algn="l">
              <a:spcBef>
                <a:spcPts val="0"/>
              </a:spcBef>
              <a:spcAft>
                <a:spcPts val="0"/>
              </a:spcAft>
              <a:buNone/>
            </a:pPr>
            <a:r>
              <a:rPr b="1" lang="en" sz="1200">
                <a:solidFill>
                  <a:schemeClr val="dk1"/>
                </a:solidFill>
                <a:latin typeface="Helvetica Neue"/>
                <a:ea typeface="Helvetica Neue"/>
                <a:cs typeface="Helvetica Neue"/>
                <a:sym typeface="Helvetica Neue"/>
              </a:rPr>
              <a:t>Launchers</a:t>
            </a:r>
            <a:endParaRPr b="1" sz="1200">
              <a:solidFill>
                <a:schemeClr val="dk1"/>
              </a:solidFill>
              <a:latin typeface="Helvetica Neue"/>
              <a:ea typeface="Helvetica Neue"/>
              <a:cs typeface="Helvetica Neue"/>
              <a:sym typeface="Helvetica Neue"/>
            </a:endParaRPr>
          </a:p>
        </p:txBody>
      </p:sp>
      <p:sp>
        <p:nvSpPr>
          <p:cNvPr id="701" name="Google Shape;701;p101"/>
          <p:cNvSpPr txBox="1"/>
          <p:nvPr/>
        </p:nvSpPr>
        <p:spPr>
          <a:xfrm>
            <a:off x="6897919" y="1792964"/>
            <a:ext cx="1497600" cy="2010000"/>
          </a:xfrm>
          <a:prstGeom prst="rect">
            <a:avLst/>
          </a:prstGeom>
          <a:noFill/>
          <a:ln>
            <a:noFill/>
          </a:ln>
        </p:spPr>
        <p:txBody>
          <a:bodyPr anchorCtr="0" anchor="t" bIns="25700" lIns="51425" spcFirstLastPara="1" rIns="51425" wrap="square" tIns="25700">
            <a:noAutofit/>
          </a:bodyPr>
          <a:lstStyle/>
          <a:p>
            <a:pPr indent="0" lvl="0" marL="0" rtl="0" algn="l">
              <a:lnSpc>
                <a:spcPct val="130000"/>
              </a:lnSpc>
              <a:spcBef>
                <a:spcPts val="800"/>
              </a:spcBef>
              <a:spcAft>
                <a:spcPts val="0"/>
              </a:spcAft>
              <a:buNone/>
            </a:pPr>
            <a:r>
              <a:rPr lang="en" sz="1000">
                <a:solidFill>
                  <a:schemeClr val="dk1"/>
                </a:solidFill>
                <a:latin typeface="Helvetica Neue"/>
                <a:ea typeface="Helvetica Neue"/>
                <a:cs typeface="Helvetica Neue"/>
                <a:sym typeface="Helvetica Neue"/>
              </a:rPr>
              <a:t>This creates a form to share scripts that accept command line parameters.</a:t>
            </a:r>
            <a:endParaRPr sz="1000">
              <a:solidFill>
                <a:schemeClr val="dk1"/>
              </a:solidFill>
              <a:latin typeface="Helvetica Neue"/>
              <a:ea typeface="Helvetica Neue"/>
              <a:cs typeface="Helvetica Neue"/>
              <a:sym typeface="Helvetica Neue"/>
            </a:endParaRPr>
          </a:p>
        </p:txBody>
      </p:sp>
      <p:sp>
        <p:nvSpPr>
          <p:cNvPr id="702" name="Google Shape;702;p101"/>
          <p:cNvSpPr/>
          <p:nvPr/>
        </p:nvSpPr>
        <p:spPr>
          <a:xfrm>
            <a:off x="2441119" y="1235963"/>
            <a:ext cx="1911900" cy="3176700"/>
          </a:xfrm>
          <a:prstGeom prst="rect">
            <a:avLst/>
          </a:prstGeom>
          <a:solidFill>
            <a:schemeClr val="lt2"/>
          </a:solidFill>
          <a:ln>
            <a:noFill/>
          </a:ln>
          <a:effectLst>
            <a:outerShdw blurRad="127000" rotWithShape="0" algn="t" dir="5400000" dist="63500">
              <a:srgbClr val="000000">
                <a:alpha val="14900"/>
              </a:srgbClr>
            </a:outerShdw>
          </a:effectLst>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578EFF"/>
              </a:solidFill>
              <a:latin typeface="Montserrat Black"/>
              <a:ea typeface="Montserrat Black"/>
              <a:cs typeface="Montserrat Black"/>
              <a:sym typeface="Montserrat Black"/>
            </a:endParaRPr>
          </a:p>
        </p:txBody>
      </p:sp>
      <p:sp>
        <p:nvSpPr>
          <p:cNvPr id="703" name="Google Shape;703;p101"/>
          <p:cNvSpPr txBox="1"/>
          <p:nvPr/>
        </p:nvSpPr>
        <p:spPr>
          <a:xfrm>
            <a:off x="2612565" y="1331784"/>
            <a:ext cx="1497600" cy="207600"/>
          </a:xfrm>
          <a:prstGeom prst="rect">
            <a:avLst/>
          </a:prstGeom>
          <a:noFill/>
          <a:ln>
            <a:noFill/>
          </a:ln>
        </p:spPr>
        <p:txBody>
          <a:bodyPr anchorCtr="0" anchor="t" bIns="25700" lIns="51425" spcFirstLastPara="1" rIns="51425" wrap="square" tIns="25700">
            <a:noAutofit/>
          </a:bodyPr>
          <a:lstStyle/>
          <a:p>
            <a:pPr indent="0" lvl="0" marL="0" marR="0" rtl="0" algn="l">
              <a:spcBef>
                <a:spcPts val="0"/>
              </a:spcBef>
              <a:spcAft>
                <a:spcPts val="0"/>
              </a:spcAft>
              <a:buNone/>
            </a:pPr>
            <a:r>
              <a:rPr b="1" lang="en" sz="1200">
                <a:solidFill>
                  <a:schemeClr val="dk1"/>
                </a:solidFill>
                <a:latin typeface="Helvetica Neue"/>
                <a:ea typeface="Helvetica Neue"/>
                <a:cs typeface="Helvetica Neue"/>
                <a:sym typeface="Helvetica Neue"/>
              </a:rPr>
              <a:t>Web Apps</a:t>
            </a:r>
            <a:endParaRPr b="1" sz="1200">
              <a:solidFill>
                <a:schemeClr val="dk1"/>
              </a:solidFill>
              <a:latin typeface="Helvetica Neue"/>
              <a:ea typeface="Helvetica Neue"/>
              <a:cs typeface="Helvetica Neue"/>
              <a:sym typeface="Helvetica Neue"/>
            </a:endParaRPr>
          </a:p>
        </p:txBody>
      </p:sp>
      <p:sp>
        <p:nvSpPr>
          <p:cNvPr id="704" name="Google Shape;704;p101"/>
          <p:cNvSpPr txBox="1"/>
          <p:nvPr/>
        </p:nvSpPr>
        <p:spPr>
          <a:xfrm>
            <a:off x="2612569" y="1792969"/>
            <a:ext cx="1497600" cy="2103300"/>
          </a:xfrm>
          <a:prstGeom prst="rect">
            <a:avLst/>
          </a:prstGeom>
          <a:noFill/>
          <a:ln>
            <a:noFill/>
          </a:ln>
        </p:spPr>
        <p:txBody>
          <a:bodyPr anchorCtr="0" anchor="t" bIns="25700" lIns="51425" spcFirstLastPara="1" rIns="51425" wrap="square" tIns="25700">
            <a:noAutofit/>
          </a:bodyPr>
          <a:lstStyle/>
          <a:p>
            <a:pPr indent="0" lvl="0" marL="0" rtl="0" algn="l">
              <a:lnSpc>
                <a:spcPct val="130000"/>
              </a:lnSpc>
              <a:spcBef>
                <a:spcPts val="800"/>
              </a:spcBef>
              <a:spcAft>
                <a:spcPts val="0"/>
              </a:spcAft>
              <a:buNone/>
            </a:pPr>
            <a:r>
              <a:rPr lang="en" sz="1000">
                <a:solidFill>
                  <a:schemeClr val="dk1"/>
                </a:solidFill>
                <a:latin typeface="Helvetica Neue"/>
                <a:ea typeface="Helvetica Neue"/>
                <a:cs typeface="Helvetica Neue"/>
                <a:sym typeface="Helvetica Neue"/>
              </a:rPr>
              <a:t>This hosts an interactive dashboard.</a:t>
            </a:r>
            <a:endParaRPr sz="1000">
              <a:solidFill>
                <a:schemeClr val="dk1"/>
              </a:solidFill>
              <a:latin typeface="Helvetica Neue"/>
              <a:ea typeface="Helvetica Neue"/>
              <a:cs typeface="Helvetica Neue"/>
              <a:sym typeface="Helvetica Neue"/>
            </a:endParaRPr>
          </a:p>
        </p:txBody>
      </p:sp>
      <p:sp>
        <p:nvSpPr>
          <p:cNvPr id="705" name="Google Shape;705;p101"/>
          <p:cNvSpPr txBox="1"/>
          <p:nvPr/>
        </p:nvSpPr>
        <p:spPr>
          <a:xfrm>
            <a:off x="469894" y="1793006"/>
            <a:ext cx="1497600" cy="2522700"/>
          </a:xfrm>
          <a:prstGeom prst="rect">
            <a:avLst/>
          </a:prstGeom>
          <a:noFill/>
          <a:ln>
            <a:noFill/>
          </a:ln>
        </p:spPr>
        <p:txBody>
          <a:bodyPr anchorCtr="0" anchor="t" bIns="25700" lIns="51425" spcFirstLastPara="1" rIns="51425" wrap="square" tIns="25700">
            <a:noAutofit/>
          </a:bodyPr>
          <a:lstStyle/>
          <a:p>
            <a:pPr indent="0" lvl="0" marL="0" rtl="0" algn="l">
              <a:lnSpc>
                <a:spcPct val="130000"/>
              </a:lnSpc>
              <a:spcBef>
                <a:spcPts val="800"/>
              </a:spcBef>
              <a:spcAft>
                <a:spcPts val="0"/>
              </a:spcAft>
              <a:buNone/>
            </a:pPr>
            <a:r>
              <a:rPr lang="en" sz="1000">
                <a:solidFill>
                  <a:schemeClr val="dk1"/>
                </a:solidFill>
                <a:latin typeface="Helvetica Neue"/>
                <a:ea typeface="Helvetica Neue"/>
                <a:cs typeface="Helvetica Neue"/>
                <a:sym typeface="Helvetica Neue"/>
              </a:rPr>
              <a:t>This creates an API endpoint to serve your code.</a:t>
            </a:r>
            <a:endParaRPr sz="1000">
              <a:solidFill>
                <a:schemeClr val="dk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02"/>
          <p:cNvSpPr txBox="1"/>
          <p:nvPr>
            <p:ph type="title"/>
          </p:nvPr>
        </p:nvSpPr>
        <p:spPr>
          <a:xfrm>
            <a:off x="223837" y="205383"/>
            <a:ext cx="5915100" cy="294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We’ll cover these two together.</a:t>
            </a:r>
            <a:endParaRPr/>
          </a:p>
        </p:txBody>
      </p:sp>
      <p:sp>
        <p:nvSpPr>
          <p:cNvPr id="712" name="Google Shape;712;p102"/>
          <p:cNvSpPr/>
          <p:nvPr/>
        </p:nvSpPr>
        <p:spPr>
          <a:xfrm>
            <a:off x="298444" y="1235963"/>
            <a:ext cx="1911900" cy="3176700"/>
          </a:xfrm>
          <a:prstGeom prst="rect">
            <a:avLst/>
          </a:prstGeom>
          <a:solidFill>
            <a:schemeClr val="dk2"/>
          </a:solidFill>
          <a:ln>
            <a:noFill/>
          </a:ln>
          <a:effectLst>
            <a:outerShdw blurRad="127000" rotWithShape="0" algn="t" dir="5400000" dist="63500">
              <a:srgbClr val="000000">
                <a:alpha val="14900"/>
              </a:srgbClr>
            </a:outerShdw>
          </a:effectLst>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578EFF"/>
              </a:solidFill>
              <a:latin typeface="Montserrat Black"/>
              <a:ea typeface="Montserrat Black"/>
              <a:cs typeface="Montserrat Black"/>
              <a:sym typeface="Montserrat Black"/>
            </a:endParaRPr>
          </a:p>
        </p:txBody>
      </p:sp>
      <p:sp>
        <p:nvSpPr>
          <p:cNvPr id="713" name="Google Shape;713;p102"/>
          <p:cNvSpPr txBox="1"/>
          <p:nvPr/>
        </p:nvSpPr>
        <p:spPr>
          <a:xfrm>
            <a:off x="469890" y="1331784"/>
            <a:ext cx="1497600" cy="207600"/>
          </a:xfrm>
          <a:prstGeom prst="rect">
            <a:avLst/>
          </a:prstGeom>
          <a:noFill/>
          <a:ln>
            <a:noFill/>
          </a:ln>
        </p:spPr>
        <p:txBody>
          <a:bodyPr anchorCtr="0" anchor="t" bIns="25700" lIns="51425" spcFirstLastPara="1" rIns="51425" wrap="square" tIns="25700">
            <a:noAutofit/>
          </a:bodyPr>
          <a:lstStyle/>
          <a:p>
            <a:pPr indent="0" lvl="0" marL="0" rtl="0" algn="l">
              <a:spcBef>
                <a:spcPts val="0"/>
              </a:spcBef>
              <a:spcAft>
                <a:spcPts val="0"/>
              </a:spcAft>
              <a:buNone/>
            </a:pPr>
            <a:r>
              <a:rPr b="1" lang="en" sz="1200">
                <a:solidFill>
                  <a:schemeClr val="lt1"/>
                </a:solidFill>
                <a:latin typeface="Helvetica Neue"/>
                <a:ea typeface="Helvetica Neue"/>
                <a:cs typeface="Helvetica Neue"/>
                <a:sym typeface="Helvetica Neue"/>
              </a:rPr>
              <a:t>Model API</a:t>
            </a:r>
            <a:endParaRPr b="1" sz="1200">
              <a:solidFill>
                <a:schemeClr val="lt1"/>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200">
              <a:solidFill>
                <a:schemeClr val="lt1"/>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200">
              <a:solidFill>
                <a:schemeClr val="lt1"/>
              </a:solidFill>
              <a:latin typeface="Helvetica Neue"/>
              <a:ea typeface="Helvetica Neue"/>
              <a:cs typeface="Helvetica Neue"/>
              <a:sym typeface="Helvetica Neue"/>
            </a:endParaRPr>
          </a:p>
        </p:txBody>
      </p:sp>
      <p:sp>
        <p:nvSpPr>
          <p:cNvPr id="714" name="Google Shape;714;p102"/>
          <p:cNvSpPr/>
          <p:nvPr/>
        </p:nvSpPr>
        <p:spPr>
          <a:xfrm>
            <a:off x="6726469" y="1235963"/>
            <a:ext cx="1911900" cy="3176700"/>
          </a:xfrm>
          <a:prstGeom prst="rect">
            <a:avLst/>
          </a:prstGeom>
          <a:solidFill>
            <a:schemeClr val="lt2"/>
          </a:solidFill>
          <a:ln>
            <a:noFill/>
          </a:ln>
          <a:effectLst>
            <a:outerShdw blurRad="127000" rotWithShape="0" algn="t" dir="5400000" dist="63500">
              <a:srgbClr val="000000">
                <a:alpha val="14900"/>
              </a:srgbClr>
            </a:outerShdw>
          </a:effectLst>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578EFF"/>
              </a:solidFill>
              <a:latin typeface="Montserrat Black"/>
              <a:ea typeface="Montserrat Black"/>
              <a:cs typeface="Montserrat Black"/>
              <a:sym typeface="Montserrat Black"/>
            </a:endParaRPr>
          </a:p>
        </p:txBody>
      </p:sp>
      <p:sp>
        <p:nvSpPr>
          <p:cNvPr id="715" name="Google Shape;715;p102"/>
          <p:cNvSpPr/>
          <p:nvPr/>
        </p:nvSpPr>
        <p:spPr>
          <a:xfrm>
            <a:off x="4583794" y="1235963"/>
            <a:ext cx="1911900" cy="3176700"/>
          </a:xfrm>
          <a:prstGeom prst="rect">
            <a:avLst/>
          </a:prstGeom>
          <a:solidFill>
            <a:schemeClr val="lt2"/>
          </a:solidFill>
          <a:ln>
            <a:noFill/>
          </a:ln>
          <a:effectLst>
            <a:outerShdw blurRad="127000" rotWithShape="0" algn="t" dir="5400000" dist="63500">
              <a:srgbClr val="000000">
                <a:alpha val="14900"/>
              </a:srgbClr>
            </a:outerShdw>
          </a:effectLst>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578EFF"/>
              </a:solidFill>
              <a:latin typeface="Montserrat Black"/>
              <a:ea typeface="Montserrat Black"/>
              <a:cs typeface="Montserrat Black"/>
              <a:sym typeface="Montserrat Black"/>
            </a:endParaRPr>
          </a:p>
        </p:txBody>
      </p:sp>
      <p:sp>
        <p:nvSpPr>
          <p:cNvPr id="716" name="Google Shape;716;p102"/>
          <p:cNvSpPr txBox="1"/>
          <p:nvPr/>
        </p:nvSpPr>
        <p:spPr>
          <a:xfrm>
            <a:off x="4755244" y="1792969"/>
            <a:ext cx="1497600" cy="2103300"/>
          </a:xfrm>
          <a:prstGeom prst="rect">
            <a:avLst/>
          </a:prstGeom>
          <a:noFill/>
          <a:ln>
            <a:noFill/>
          </a:ln>
        </p:spPr>
        <p:txBody>
          <a:bodyPr anchorCtr="0" anchor="t" bIns="25700" lIns="51425" spcFirstLastPara="1" rIns="51425" wrap="square" tIns="25700">
            <a:noAutofit/>
          </a:bodyPr>
          <a:lstStyle/>
          <a:p>
            <a:pPr indent="0" lvl="0" marL="0" rtl="0" algn="l">
              <a:lnSpc>
                <a:spcPct val="130000"/>
              </a:lnSpc>
              <a:spcBef>
                <a:spcPts val="800"/>
              </a:spcBef>
              <a:spcAft>
                <a:spcPts val="0"/>
              </a:spcAft>
              <a:buNone/>
            </a:pPr>
            <a:r>
              <a:rPr lang="en" sz="1000">
                <a:solidFill>
                  <a:schemeClr val="dk1"/>
                </a:solidFill>
                <a:latin typeface="Helvetica Neue"/>
                <a:ea typeface="Helvetica Neue"/>
                <a:cs typeface="Helvetica Neue"/>
                <a:sym typeface="Helvetica Neue"/>
              </a:rPr>
              <a:t>This allows you to execute code on a set schedule.</a:t>
            </a:r>
            <a:endParaRPr b="1" sz="1000">
              <a:solidFill>
                <a:schemeClr val="dk1"/>
              </a:solidFill>
              <a:latin typeface="Helvetica Neue"/>
              <a:ea typeface="Helvetica Neue"/>
              <a:cs typeface="Helvetica Neue"/>
              <a:sym typeface="Helvetica Neue"/>
            </a:endParaRPr>
          </a:p>
        </p:txBody>
      </p:sp>
      <p:sp>
        <p:nvSpPr>
          <p:cNvPr id="717" name="Google Shape;717;p102"/>
          <p:cNvSpPr txBox="1"/>
          <p:nvPr/>
        </p:nvSpPr>
        <p:spPr>
          <a:xfrm>
            <a:off x="4755240" y="1331784"/>
            <a:ext cx="1497600" cy="207600"/>
          </a:xfrm>
          <a:prstGeom prst="rect">
            <a:avLst/>
          </a:prstGeom>
          <a:noFill/>
          <a:ln>
            <a:noFill/>
          </a:ln>
        </p:spPr>
        <p:txBody>
          <a:bodyPr anchorCtr="0" anchor="t" bIns="25700" lIns="51425" spcFirstLastPara="1" rIns="51425" wrap="square" tIns="25700">
            <a:noAutofit/>
          </a:bodyPr>
          <a:lstStyle/>
          <a:p>
            <a:pPr indent="0" lvl="0" marL="0" marR="0" rtl="0" algn="l">
              <a:spcBef>
                <a:spcPts val="0"/>
              </a:spcBef>
              <a:spcAft>
                <a:spcPts val="0"/>
              </a:spcAft>
              <a:buNone/>
            </a:pPr>
            <a:r>
              <a:rPr b="1" lang="en" sz="1200">
                <a:solidFill>
                  <a:schemeClr val="dk1"/>
                </a:solidFill>
                <a:latin typeface="Helvetica Neue"/>
                <a:ea typeface="Helvetica Neue"/>
                <a:cs typeface="Helvetica Neue"/>
                <a:sym typeface="Helvetica Neue"/>
              </a:rPr>
              <a:t>Scheduled Jobs</a:t>
            </a:r>
            <a:endParaRPr b="1" sz="1200">
              <a:solidFill>
                <a:schemeClr val="dk1"/>
              </a:solidFill>
              <a:latin typeface="Helvetica Neue"/>
              <a:ea typeface="Helvetica Neue"/>
              <a:cs typeface="Helvetica Neue"/>
              <a:sym typeface="Helvetica Neue"/>
            </a:endParaRPr>
          </a:p>
        </p:txBody>
      </p:sp>
      <p:sp>
        <p:nvSpPr>
          <p:cNvPr id="718" name="Google Shape;718;p102"/>
          <p:cNvSpPr txBox="1"/>
          <p:nvPr/>
        </p:nvSpPr>
        <p:spPr>
          <a:xfrm>
            <a:off x="6897915" y="1331784"/>
            <a:ext cx="1497600" cy="207600"/>
          </a:xfrm>
          <a:prstGeom prst="rect">
            <a:avLst/>
          </a:prstGeom>
          <a:noFill/>
          <a:ln>
            <a:noFill/>
          </a:ln>
        </p:spPr>
        <p:txBody>
          <a:bodyPr anchorCtr="0" anchor="t" bIns="25700" lIns="51425" spcFirstLastPara="1" rIns="51425" wrap="square" tIns="25700">
            <a:noAutofit/>
          </a:bodyPr>
          <a:lstStyle/>
          <a:p>
            <a:pPr indent="0" lvl="0" marL="0" marR="0" rtl="0" algn="l">
              <a:spcBef>
                <a:spcPts val="0"/>
              </a:spcBef>
              <a:spcAft>
                <a:spcPts val="0"/>
              </a:spcAft>
              <a:buNone/>
            </a:pPr>
            <a:r>
              <a:rPr b="1" lang="en" sz="1200">
                <a:solidFill>
                  <a:schemeClr val="dk1"/>
                </a:solidFill>
                <a:latin typeface="Helvetica Neue"/>
                <a:ea typeface="Helvetica Neue"/>
                <a:cs typeface="Helvetica Neue"/>
                <a:sym typeface="Helvetica Neue"/>
              </a:rPr>
              <a:t>Launchers</a:t>
            </a:r>
            <a:endParaRPr b="1" sz="1200">
              <a:solidFill>
                <a:schemeClr val="dk1"/>
              </a:solidFill>
              <a:latin typeface="Helvetica Neue"/>
              <a:ea typeface="Helvetica Neue"/>
              <a:cs typeface="Helvetica Neue"/>
              <a:sym typeface="Helvetica Neue"/>
            </a:endParaRPr>
          </a:p>
        </p:txBody>
      </p:sp>
      <p:sp>
        <p:nvSpPr>
          <p:cNvPr id="719" name="Google Shape;719;p102"/>
          <p:cNvSpPr txBox="1"/>
          <p:nvPr/>
        </p:nvSpPr>
        <p:spPr>
          <a:xfrm>
            <a:off x="6897919" y="1792964"/>
            <a:ext cx="1497600" cy="2010000"/>
          </a:xfrm>
          <a:prstGeom prst="rect">
            <a:avLst/>
          </a:prstGeom>
          <a:noFill/>
          <a:ln>
            <a:noFill/>
          </a:ln>
        </p:spPr>
        <p:txBody>
          <a:bodyPr anchorCtr="0" anchor="t" bIns="25700" lIns="51425" spcFirstLastPara="1" rIns="51425" wrap="square" tIns="25700">
            <a:noAutofit/>
          </a:bodyPr>
          <a:lstStyle/>
          <a:p>
            <a:pPr indent="0" lvl="0" marL="0" rtl="0" algn="l">
              <a:lnSpc>
                <a:spcPct val="130000"/>
              </a:lnSpc>
              <a:spcBef>
                <a:spcPts val="800"/>
              </a:spcBef>
              <a:spcAft>
                <a:spcPts val="0"/>
              </a:spcAft>
              <a:buNone/>
            </a:pPr>
            <a:r>
              <a:rPr lang="en" sz="1000">
                <a:solidFill>
                  <a:schemeClr val="dk1"/>
                </a:solidFill>
                <a:latin typeface="Helvetica Neue"/>
                <a:ea typeface="Helvetica Neue"/>
                <a:cs typeface="Helvetica Neue"/>
                <a:sym typeface="Helvetica Neue"/>
              </a:rPr>
              <a:t>This creates a form to share scripts that accept command line parameters.</a:t>
            </a:r>
            <a:endParaRPr sz="1000">
              <a:solidFill>
                <a:schemeClr val="dk1"/>
              </a:solidFill>
              <a:latin typeface="Helvetica Neue"/>
              <a:ea typeface="Helvetica Neue"/>
              <a:cs typeface="Helvetica Neue"/>
              <a:sym typeface="Helvetica Neue"/>
            </a:endParaRPr>
          </a:p>
        </p:txBody>
      </p:sp>
      <p:sp>
        <p:nvSpPr>
          <p:cNvPr id="720" name="Google Shape;720;p102"/>
          <p:cNvSpPr/>
          <p:nvPr/>
        </p:nvSpPr>
        <p:spPr>
          <a:xfrm>
            <a:off x="2441119" y="1235963"/>
            <a:ext cx="1911900" cy="3176700"/>
          </a:xfrm>
          <a:prstGeom prst="rect">
            <a:avLst/>
          </a:prstGeom>
          <a:solidFill>
            <a:schemeClr val="dk2"/>
          </a:solidFill>
          <a:ln>
            <a:noFill/>
          </a:ln>
          <a:effectLst>
            <a:outerShdw blurRad="127000" rotWithShape="0" algn="t" dir="5400000" dist="63500">
              <a:srgbClr val="000000">
                <a:alpha val="14900"/>
              </a:srgbClr>
            </a:outerShdw>
          </a:effectLst>
        </p:spPr>
        <p:txBody>
          <a:bodyPr anchorCtr="0" anchor="ctr" bIns="25700" lIns="51425" spcFirstLastPara="1" rIns="51425" wrap="square" tIns="25700">
            <a:noAutofit/>
          </a:bodyPr>
          <a:lstStyle/>
          <a:p>
            <a:pPr indent="0" lvl="0" marL="0" marR="0" rtl="0" algn="l">
              <a:spcBef>
                <a:spcPts val="0"/>
              </a:spcBef>
              <a:spcAft>
                <a:spcPts val="0"/>
              </a:spcAft>
              <a:buNone/>
            </a:pPr>
            <a:r>
              <a:t/>
            </a:r>
            <a:endParaRPr sz="1100">
              <a:solidFill>
                <a:srgbClr val="578EFF"/>
              </a:solidFill>
              <a:latin typeface="Montserrat Black"/>
              <a:ea typeface="Montserrat Black"/>
              <a:cs typeface="Montserrat Black"/>
              <a:sym typeface="Montserrat Black"/>
            </a:endParaRPr>
          </a:p>
        </p:txBody>
      </p:sp>
      <p:sp>
        <p:nvSpPr>
          <p:cNvPr id="721" name="Google Shape;721;p102"/>
          <p:cNvSpPr txBox="1"/>
          <p:nvPr/>
        </p:nvSpPr>
        <p:spPr>
          <a:xfrm>
            <a:off x="2612565" y="1331784"/>
            <a:ext cx="1497600" cy="207600"/>
          </a:xfrm>
          <a:prstGeom prst="rect">
            <a:avLst/>
          </a:prstGeom>
          <a:noFill/>
          <a:ln>
            <a:noFill/>
          </a:ln>
        </p:spPr>
        <p:txBody>
          <a:bodyPr anchorCtr="0" anchor="t" bIns="25700" lIns="51425" spcFirstLastPara="1" rIns="51425" wrap="square" tIns="25700">
            <a:noAutofit/>
          </a:bodyPr>
          <a:lstStyle/>
          <a:p>
            <a:pPr indent="0" lvl="0" marL="0" marR="0" rtl="0" algn="l">
              <a:spcBef>
                <a:spcPts val="0"/>
              </a:spcBef>
              <a:spcAft>
                <a:spcPts val="0"/>
              </a:spcAft>
              <a:buNone/>
            </a:pPr>
            <a:r>
              <a:rPr b="1" lang="en" sz="1200">
                <a:solidFill>
                  <a:schemeClr val="lt1"/>
                </a:solidFill>
                <a:latin typeface="Helvetica Neue"/>
                <a:ea typeface="Helvetica Neue"/>
                <a:cs typeface="Helvetica Neue"/>
                <a:sym typeface="Helvetica Neue"/>
              </a:rPr>
              <a:t>Web Apps</a:t>
            </a:r>
            <a:endParaRPr b="1" sz="1200">
              <a:solidFill>
                <a:schemeClr val="lt1"/>
              </a:solidFill>
              <a:latin typeface="Helvetica Neue"/>
              <a:ea typeface="Helvetica Neue"/>
              <a:cs typeface="Helvetica Neue"/>
              <a:sym typeface="Helvetica Neue"/>
            </a:endParaRPr>
          </a:p>
        </p:txBody>
      </p:sp>
      <p:sp>
        <p:nvSpPr>
          <p:cNvPr id="722" name="Google Shape;722;p102"/>
          <p:cNvSpPr txBox="1"/>
          <p:nvPr/>
        </p:nvSpPr>
        <p:spPr>
          <a:xfrm>
            <a:off x="2612569" y="1792969"/>
            <a:ext cx="1497600" cy="2103300"/>
          </a:xfrm>
          <a:prstGeom prst="rect">
            <a:avLst/>
          </a:prstGeom>
          <a:noFill/>
          <a:ln>
            <a:noFill/>
          </a:ln>
        </p:spPr>
        <p:txBody>
          <a:bodyPr anchorCtr="0" anchor="t" bIns="25700" lIns="51425" spcFirstLastPara="1" rIns="51425" wrap="square" tIns="25700">
            <a:noAutofit/>
          </a:bodyPr>
          <a:lstStyle/>
          <a:p>
            <a:pPr indent="0" lvl="0" marL="0" rtl="0" algn="l">
              <a:lnSpc>
                <a:spcPct val="130000"/>
              </a:lnSpc>
              <a:spcBef>
                <a:spcPts val="800"/>
              </a:spcBef>
              <a:spcAft>
                <a:spcPts val="0"/>
              </a:spcAft>
              <a:buNone/>
            </a:pPr>
            <a:r>
              <a:rPr lang="en" sz="1000">
                <a:solidFill>
                  <a:schemeClr val="lt1"/>
                </a:solidFill>
                <a:latin typeface="Helvetica Neue"/>
                <a:ea typeface="Helvetica Neue"/>
                <a:cs typeface="Helvetica Neue"/>
                <a:sym typeface="Helvetica Neue"/>
              </a:rPr>
              <a:t>This hosts an interactive dashboard.</a:t>
            </a:r>
            <a:endParaRPr sz="1000">
              <a:solidFill>
                <a:schemeClr val="lt1"/>
              </a:solidFill>
              <a:latin typeface="Helvetica Neue"/>
              <a:ea typeface="Helvetica Neue"/>
              <a:cs typeface="Helvetica Neue"/>
              <a:sym typeface="Helvetica Neue"/>
            </a:endParaRPr>
          </a:p>
        </p:txBody>
      </p:sp>
      <p:sp>
        <p:nvSpPr>
          <p:cNvPr id="723" name="Google Shape;723;p102"/>
          <p:cNvSpPr txBox="1"/>
          <p:nvPr/>
        </p:nvSpPr>
        <p:spPr>
          <a:xfrm>
            <a:off x="469894" y="1793006"/>
            <a:ext cx="1497600" cy="2522700"/>
          </a:xfrm>
          <a:prstGeom prst="rect">
            <a:avLst/>
          </a:prstGeom>
          <a:noFill/>
          <a:ln>
            <a:noFill/>
          </a:ln>
        </p:spPr>
        <p:txBody>
          <a:bodyPr anchorCtr="0" anchor="t" bIns="25700" lIns="51425" spcFirstLastPara="1" rIns="51425" wrap="square" tIns="25700">
            <a:noAutofit/>
          </a:bodyPr>
          <a:lstStyle/>
          <a:p>
            <a:pPr indent="0" lvl="0" marL="0" rtl="0" algn="l">
              <a:lnSpc>
                <a:spcPct val="130000"/>
              </a:lnSpc>
              <a:spcBef>
                <a:spcPts val="800"/>
              </a:spcBef>
              <a:spcAft>
                <a:spcPts val="0"/>
              </a:spcAft>
              <a:buNone/>
            </a:pPr>
            <a:r>
              <a:rPr lang="en" sz="1000">
                <a:solidFill>
                  <a:schemeClr val="lt1"/>
                </a:solidFill>
                <a:latin typeface="Helvetica Neue"/>
                <a:ea typeface="Helvetica Neue"/>
                <a:cs typeface="Helvetica Neue"/>
                <a:sym typeface="Helvetica Neue"/>
              </a:rPr>
              <a:t>This creates an API endpoint to serve your code.</a:t>
            </a:r>
            <a:endParaRPr sz="1000">
              <a:solidFill>
                <a:schemeClr val="lt1"/>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3"/>
          <p:cNvSpPr txBox="1"/>
          <p:nvPr>
            <p:ph idx="2" type="body"/>
          </p:nvPr>
        </p:nvSpPr>
        <p:spPr>
          <a:xfrm>
            <a:off x="374606" y="966056"/>
            <a:ext cx="8066100" cy="3815700"/>
          </a:xfrm>
          <a:prstGeom prst="rect">
            <a:avLst/>
          </a:prstGeom>
        </p:spPr>
        <p:txBody>
          <a:bodyPr anchorCtr="0" anchor="t" bIns="34275" lIns="0" spcFirstLastPara="1" rIns="68575" wrap="square" tIns="34275">
            <a:normAutofit/>
          </a:bodyPr>
          <a:lstStyle/>
          <a:p>
            <a:pPr indent="-266700" lvl="0" marL="342900" rtl="0" algn="l">
              <a:spcBef>
                <a:spcPts val="800"/>
              </a:spcBef>
              <a:spcAft>
                <a:spcPts val="0"/>
              </a:spcAft>
              <a:buSzPts val="1600"/>
              <a:buChar char="•"/>
            </a:pPr>
            <a:r>
              <a:rPr lang="en" sz="1800"/>
              <a:t>Developers can build applications in any language and still use your R or Python model</a:t>
            </a:r>
            <a:endParaRPr sz="1800"/>
          </a:p>
          <a:p>
            <a:pPr indent="-266700" lvl="0" marL="342900" rtl="0" algn="l">
              <a:spcBef>
                <a:spcPts val="1500"/>
              </a:spcBef>
              <a:spcAft>
                <a:spcPts val="0"/>
              </a:spcAft>
              <a:buSzPts val="1600"/>
              <a:buChar char="•"/>
            </a:pPr>
            <a:r>
              <a:rPr lang="en" sz="1800"/>
              <a:t>Domino Endpoints serve your code as low-latency web services</a:t>
            </a:r>
            <a:endParaRPr sz="1800"/>
          </a:p>
          <a:p>
            <a:pPr indent="-266700" lvl="0" marL="342900" rtl="0" algn="l">
              <a:spcBef>
                <a:spcPts val="1500"/>
              </a:spcBef>
              <a:spcAft>
                <a:spcPts val="1500"/>
              </a:spcAft>
              <a:buSzPts val="1600"/>
              <a:buChar char="•"/>
            </a:pPr>
            <a:r>
              <a:rPr lang="en" sz="1800"/>
              <a:t>No API design experience is needed to turn Python or R code into an </a:t>
            </a:r>
            <a:r>
              <a:rPr lang="en" sz="1800"/>
              <a:t>Endpoint</a:t>
            </a:r>
            <a:endParaRPr sz="1800"/>
          </a:p>
        </p:txBody>
      </p:sp>
      <p:sp>
        <p:nvSpPr>
          <p:cNvPr id="730" name="Google Shape;730;p103"/>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APIs: The Universal Translator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4"/>
          <p:cNvSpPr txBox="1"/>
          <p:nvPr>
            <p:ph idx="1" type="body"/>
          </p:nvPr>
        </p:nvSpPr>
        <p:spPr>
          <a:xfrm>
            <a:off x="219332" y="649225"/>
            <a:ext cx="5915100" cy="2559300"/>
          </a:xfrm>
          <a:prstGeom prst="rect">
            <a:avLst/>
          </a:prstGeom>
        </p:spPr>
        <p:txBody>
          <a:bodyPr anchorCtr="0" anchor="t" bIns="34275" lIns="0" spcFirstLastPara="1" rIns="68575" wrap="square" tIns="34275">
            <a:normAutofit/>
          </a:bodyPr>
          <a:lstStyle/>
          <a:p>
            <a:pPr indent="0" lvl="0" marL="0" rtl="0" algn="l">
              <a:lnSpc>
                <a:spcPct val="115000"/>
              </a:lnSpc>
              <a:spcBef>
                <a:spcPts val="0"/>
              </a:spcBef>
              <a:spcAft>
                <a:spcPts val="1000"/>
              </a:spcAft>
              <a:buNone/>
            </a:pPr>
            <a:r>
              <a:rPr lang="en" sz="1800">
                <a:solidFill>
                  <a:schemeClr val="dk2"/>
                </a:solidFill>
              </a:rPr>
              <a:t>Script</a:t>
            </a:r>
            <a:r>
              <a:rPr lang="en" sz="1800">
                <a:solidFill>
                  <a:schemeClr val="dk2"/>
                </a:solidFill>
                <a:latin typeface="Lato Light"/>
                <a:ea typeface="Lato Light"/>
                <a:cs typeface="Lato Light"/>
                <a:sym typeface="Lato Light"/>
              </a:rPr>
              <a:t>:</a:t>
            </a:r>
            <a:endParaRPr sz="1800">
              <a:solidFill>
                <a:schemeClr val="dk2"/>
              </a:solidFill>
              <a:latin typeface="Lato Light"/>
              <a:ea typeface="Lato Light"/>
              <a:cs typeface="Lato Light"/>
              <a:sym typeface="Lato Light"/>
            </a:endParaRPr>
          </a:p>
        </p:txBody>
      </p:sp>
      <p:sp>
        <p:nvSpPr>
          <p:cNvPr id="736" name="Google Shape;736;p104"/>
          <p:cNvSpPr txBox="1"/>
          <p:nvPr/>
        </p:nvSpPr>
        <p:spPr>
          <a:xfrm>
            <a:off x="411062" y="1373318"/>
            <a:ext cx="3124200" cy="992400"/>
          </a:xfrm>
          <a:prstGeom prst="rect">
            <a:avLst/>
          </a:prstGeom>
          <a:solidFill>
            <a:schemeClr val="dk1"/>
          </a:solidFill>
          <a:ln cap="flat"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200">
                <a:solidFill>
                  <a:schemeClr val="lt1"/>
                </a:solidFill>
                <a:latin typeface="Courier New"/>
                <a:ea typeface="Courier New"/>
                <a:cs typeface="Courier New"/>
                <a:sym typeface="Courier New"/>
              </a:rPr>
              <a:t>load model</a:t>
            </a:r>
            <a:endParaRPr b="1" sz="1100"/>
          </a:p>
          <a:p>
            <a:pPr indent="0" lvl="0" marL="0" marR="0" rtl="0" algn="l">
              <a:spcBef>
                <a:spcPts val="0"/>
              </a:spcBef>
              <a:spcAft>
                <a:spcPts val="0"/>
              </a:spcAft>
              <a:buNone/>
            </a:pPr>
            <a:r>
              <a:t/>
            </a:r>
            <a:endParaRPr b="1" sz="1200">
              <a:solidFill>
                <a:schemeClr val="lt1"/>
              </a:solidFill>
              <a:latin typeface="Courier New"/>
              <a:ea typeface="Courier New"/>
              <a:cs typeface="Courier New"/>
              <a:sym typeface="Courier New"/>
            </a:endParaRPr>
          </a:p>
          <a:p>
            <a:pPr indent="0" lvl="0" marL="0" marR="0" rtl="0" algn="l">
              <a:spcBef>
                <a:spcPts val="0"/>
              </a:spcBef>
              <a:spcAft>
                <a:spcPts val="0"/>
              </a:spcAft>
              <a:buNone/>
            </a:pPr>
            <a:r>
              <a:rPr b="1" lang="en" sz="1200">
                <a:solidFill>
                  <a:schemeClr val="lt1"/>
                </a:solidFill>
                <a:latin typeface="Courier New"/>
                <a:ea typeface="Courier New"/>
                <a:cs typeface="Courier New"/>
                <a:sym typeface="Courier New"/>
              </a:rPr>
              <a:t>function (input):</a:t>
            </a:r>
            <a:endParaRPr b="1" sz="1100"/>
          </a:p>
          <a:p>
            <a:pPr indent="0" lvl="0" marL="0" marR="0" rtl="0" algn="l">
              <a:spcBef>
                <a:spcPts val="0"/>
              </a:spcBef>
              <a:spcAft>
                <a:spcPts val="0"/>
              </a:spcAft>
              <a:buNone/>
            </a:pPr>
            <a:r>
              <a:rPr b="1" lang="en" sz="1200">
                <a:solidFill>
                  <a:schemeClr val="lt1"/>
                </a:solidFill>
                <a:latin typeface="Courier New"/>
                <a:ea typeface="Courier New"/>
                <a:cs typeface="Courier New"/>
                <a:sym typeface="Courier New"/>
              </a:rPr>
              <a:t>    result = call model (input)</a:t>
            </a:r>
            <a:endParaRPr b="1" sz="1100"/>
          </a:p>
          <a:p>
            <a:pPr indent="0" lvl="0" marL="0" marR="0" rtl="0" algn="l">
              <a:spcBef>
                <a:spcPts val="0"/>
              </a:spcBef>
              <a:spcAft>
                <a:spcPts val="0"/>
              </a:spcAft>
              <a:buNone/>
            </a:pPr>
            <a:r>
              <a:rPr b="1" lang="en" sz="1200">
                <a:solidFill>
                  <a:schemeClr val="lt1"/>
                </a:solidFill>
                <a:latin typeface="Courier New"/>
                <a:ea typeface="Courier New"/>
                <a:cs typeface="Courier New"/>
                <a:sym typeface="Courier New"/>
              </a:rPr>
              <a:t>    return result</a:t>
            </a:r>
            <a:endParaRPr b="1" sz="1100"/>
          </a:p>
        </p:txBody>
      </p:sp>
      <p:pic>
        <p:nvPicPr>
          <p:cNvPr id="737" name="Google Shape;737;p104"/>
          <p:cNvPicPr preferRelativeResize="0"/>
          <p:nvPr/>
        </p:nvPicPr>
        <p:blipFill rotWithShape="1">
          <a:blip r:embed="rId3">
            <a:alphaModFix/>
          </a:blip>
          <a:srcRect b="0" l="0" r="0" t="0"/>
          <a:stretch/>
        </p:blipFill>
        <p:spPr>
          <a:xfrm>
            <a:off x="5421196" y="1115193"/>
            <a:ext cx="3217350" cy="2432318"/>
          </a:xfrm>
          <a:prstGeom prst="rect">
            <a:avLst/>
          </a:prstGeom>
          <a:noFill/>
          <a:ln cap="flat" cmpd="sng" w="28575">
            <a:solidFill>
              <a:schemeClr val="dk1"/>
            </a:solidFill>
            <a:prstDash val="solid"/>
            <a:round/>
            <a:headEnd len="sm" w="sm" type="none"/>
            <a:tailEnd len="sm" w="sm" type="none"/>
          </a:ln>
        </p:spPr>
      </p:pic>
      <p:cxnSp>
        <p:nvCxnSpPr>
          <p:cNvPr id="738" name="Google Shape;738;p104"/>
          <p:cNvCxnSpPr>
            <a:stCxn id="736" idx="3"/>
            <a:endCxn id="737" idx="1"/>
          </p:cNvCxnSpPr>
          <p:nvPr/>
        </p:nvCxnSpPr>
        <p:spPr>
          <a:xfrm>
            <a:off x="3535262" y="1869518"/>
            <a:ext cx="1885800" cy="461700"/>
          </a:xfrm>
          <a:prstGeom prst="straightConnector1">
            <a:avLst/>
          </a:prstGeom>
          <a:noFill/>
          <a:ln cap="flat" cmpd="sng" w="38100">
            <a:solidFill>
              <a:schemeClr val="dk2"/>
            </a:solidFill>
            <a:prstDash val="solid"/>
            <a:miter lim="800000"/>
            <a:headEnd len="sm" w="sm" type="none"/>
            <a:tailEnd len="med" w="med" type="triangle"/>
          </a:ln>
        </p:spPr>
      </p:cxnSp>
      <p:cxnSp>
        <p:nvCxnSpPr>
          <p:cNvPr id="739" name="Google Shape;739;p104"/>
          <p:cNvCxnSpPr>
            <a:endCxn id="740" idx="3"/>
          </p:cNvCxnSpPr>
          <p:nvPr/>
        </p:nvCxnSpPr>
        <p:spPr>
          <a:xfrm flipH="1">
            <a:off x="4853375" y="3045625"/>
            <a:ext cx="549300" cy="808800"/>
          </a:xfrm>
          <a:prstGeom prst="straightConnector1">
            <a:avLst/>
          </a:prstGeom>
          <a:noFill/>
          <a:ln cap="flat" cmpd="sng" w="38100">
            <a:solidFill>
              <a:schemeClr val="dk2"/>
            </a:solidFill>
            <a:prstDash val="solid"/>
            <a:miter lim="800000"/>
            <a:headEnd len="sm" w="sm" type="none"/>
            <a:tailEnd len="med" w="med" type="triangle"/>
          </a:ln>
        </p:spPr>
      </p:cxnSp>
      <p:pic>
        <p:nvPicPr>
          <p:cNvPr id="740" name="Google Shape;740;p104"/>
          <p:cNvPicPr preferRelativeResize="0"/>
          <p:nvPr/>
        </p:nvPicPr>
        <p:blipFill>
          <a:blip r:embed="rId4">
            <a:alphaModFix/>
          </a:blip>
          <a:stretch>
            <a:fillRect/>
          </a:stretch>
        </p:blipFill>
        <p:spPr>
          <a:xfrm>
            <a:off x="113150" y="3303174"/>
            <a:ext cx="4740225" cy="1102502"/>
          </a:xfrm>
          <a:prstGeom prst="rect">
            <a:avLst/>
          </a:prstGeom>
          <a:noFill/>
          <a:ln cap="flat" cmpd="sng" w="28575">
            <a:solidFill>
              <a:schemeClr val="dk1"/>
            </a:solidFill>
            <a:prstDash val="solid"/>
            <a:round/>
            <a:headEnd len="sm" w="sm" type="none"/>
            <a:tailEnd len="sm" w="sm" type="none"/>
          </a:ln>
        </p:spPr>
      </p:pic>
      <p:sp>
        <p:nvSpPr>
          <p:cNvPr id="741" name="Google Shape;741;p104"/>
          <p:cNvSpPr txBox="1"/>
          <p:nvPr>
            <p:ph type="title"/>
          </p:nvPr>
        </p:nvSpPr>
        <p:spPr>
          <a:xfrm>
            <a:off x="223837" y="205383"/>
            <a:ext cx="5915100" cy="294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Build Model APIs in Domino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5"/>
          <p:cNvSpPr txBox="1"/>
          <p:nvPr>
            <p:ph idx="2" type="body"/>
          </p:nvPr>
        </p:nvSpPr>
        <p:spPr>
          <a:xfrm>
            <a:off x="374606" y="966056"/>
            <a:ext cx="8066100" cy="3815700"/>
          </a:xfrm>
          <a:prstGeom prst="rect">
            <a:avLst/>
          </a:prstGeom>
        </p:spPr>
        <p:txBody>
          <a:bodyPr anchorCtr="0" anchor="t" bIns="34275" lIns="0" spcFirstLastPara="1" rIns="68575" wrap="square" tIns="34275">
            <a:normAutofit/>
          </a:bodyPr>
          <a:lstStyle/>
          <a:p>
            <a:pPr indent="-266700" lvl="0" marL="342900" rtl="0" algn="l">
              <a:spcBef>
                <a:spcPts val="800"/>
              </a:spcBef>
              <a:spcAft>
                <a:spcPts val="0"/>
              </a:spcAft>
              <a:buSzPts val="1600"/>
              <a:buChar char="•"/>
            </a:pPr>
            <a:r>
              <a:rPr lang="en" sz="1800"/>
              <a:t>Each Domino project can host one web app</a:t>
            </a:r>
            <a:endParaRPr sz="1800"/>
          </a:p>
          <a:p>
            <a:pPr indent="-266700" lvl="0" marL="342900" rtl="0" algn="l">
              <a:spcBef>
                <a:spcPts val="1500"/>
              </a:spcBef>
              <a:spcAft>
                <a:spcPts val="0"/>
              </a:spcAft>
              <a:buSzPts val="1600"/>
              <a:buChar char="•"/>
            </a:pPr>
            <a:r>
              <a:rPr lang="en" sz="1800"/>
              <a:t>Detailed instructions are available for Dash, Flask, Shiny, Streamlit, and Django in the documentation.</a:t>
            </a:r>
            <a:endParaRPr sz="1800"/>
          </a:p>
          <a:p>
            <a:pPr indent="-279400" lvl="0" marL="342900" rtl="0" algn="l">
              <a:spcBef>
                <a:spcPts val="1500"/>
              </a:spcBef>
              <a:spcAft>
                <a:spcPts val="1500"/>
              </a:spcAft>
              <a:buSzPts val="1800"/>
              <a:buChar char="•"/>
            </a:pPr>
            <a:r>
              <a:rPr lang="en" sz="1800" u="sng">
                <a:solidFill>
                  <a:schemeClr val="hlink"/>
                </a:solidFill>
                <a:hlinkClick r:id="rId3"/>
              </a:rPr>
              <a:t>https://docs.dominodatalab.com</a:t>
            </a:r>
            <a:endParaRPr sz="1800"/>
          </a:p>
        </p:txBody>
      </p:sp>
      <p:sp>
        <p:nvSpPr>
          <p:cNvPr id="748" name="Google Shape;748;p105"/>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Web Applications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106"/>
          <p:cNvPicPr preferRelativeResize="0"/>
          <p:nvPr/>
        </p:nvPicPr>
        <p:blipFill rotWithShape="1">
          <a:blip r:embed="rId3">
            <a:alphaModFix/>
          </a:blip>
          <a:srcRect b="0" l="0" r="0" t="0"/>
          <a:stretch/>
        </p:blipFill>
        <p:spPr>
          <a:xfrm>
            <a:off x="503471" y="1796118"/>
            <a:ext cx="1073815" cy="1073815"/>
          </a:xfrm>
          <a:prstGeom prst="rect">
            <a:avLst/>
          </a:prstGeom>
          <a:noFill/>
          <a:ln>
            <a:noFill/>
          </a:ln>
        </p:spPr>
      </p:pic>
      <p:sp>
        <p:nvSpPr>
          <p:cNvPr id="755" name="Google Shape;755;p106"/>
          <p:cNvSpPr txBox="1"/>
          <p:nvPr/>
        </p:nvSpPr>
        <p:spPr>
          <a:xfrm>
            <a:off x="632494" y="4065975"/>
            <a:ext cx="831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chemeClr val="dk2"/>
                </a:solidFill>
                <a:latin typeface="Courier New"/>
                <a:ea typeface="Courier New"/>
                <a:cs typeface="Courier New"/>
                <a:sym typeface="Courier New"/>
              </a:rPr>
              <a:t>/mnt/…</a:t>
            </a:r>
            <a:endParaRPr b="1" sz="1500">
              <a:solidFill>
                <a:schemeClr val="dk2"/>
              </a:solidFill>
              <a:latin typeface="Courier New"/>
              <a:ea typeface="Courier New"/>
              <a:cs typeface="Courier New"/>
              <a:sym typeface="Courier New"/>
            </a:endParaRPr>
          </a:p>
        </p:txBody>
      </p:sp>
      <p:sp>
        <p:nvSpPr>
          <p:cNvPr id="756" name="Google Shape;756;p106"/>
          <p:cNvSpPr/>
          <p:nvPr/>
        </p:nvSpPr>
        <p:spPr>
          <a:xfrm>
            <a:off x="2166836" y="1938991"/>
            <a:ext cx="649800" cy="649800"/>
          </a:xfrm>
          <a:prstGeom prst="plus">
            <a:avLst>
              <a:gd fmla="val 43543"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7" name="Google Shape;757;p106"/>
          <p:cNvSpPr txBox="1"/>
          <p:nvPr/>
        </p:nvSpPr>
        <p:spPr>
          <a:xfrm>
            <a:off x="3181359" y="1236019"/>
            <a:ext cx="10869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2"/>
                </a:solidFill>
                <a:latin typeface="Helvetica Neue"/>
                <a:ea typeface="Helvetica Neue"/>
                <a:cs typeface="Helvetica Neue"/>
                <a:sym typeface="Helvetica Neue"/>
              </a:rPr>
              <a:t>Start an app server</a:t>
            </a:r>
            <a:endParaRPr b="1" sz="1400">
              <a:solidFill>
                <a:schemeClr val="dk1"/>
              </a:solidFill>
              <a:latin typeface="Helvetica Neue"/>
              <a:ea typeface="Helvetica Neue"/>
              <a:cs typeface="Helvetica Neue"/>
              <a:sym typeface="Helvetica Neue"/>
            </a:endParaRPr>
          </a:p>
        </p:txBody>
      </p:sp>
      <p:sp>
        <p:nvSpPr>
          <p:cNvPr id="758" name="Google Shape;758;p106"/>
          <p:cNvSpPr/>
          <p:nvPr/>
        </p:nvSpPr>
        <p:spPr>
          <a:xfrm>
            <a:off x="4868347" y="2017196"/>
            <a:ext cx="878400" cy="493200"/>
          </a:xfrm>
          <a:prstGeom prst="mathEqual">
            <a:avLst>
              <a:gd fmla="val 23520" name="adj1"/>
              <a:gd fmla="val 1176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id="759" name="Google Shape;759;p106"/>
          <p:cNvPicPr preferRelativeResize="0"/>
          <p:nvPr/>
        </p:nvPicPr>
        <p:blipFill rotWithShape="1">
          <a:blip r:embed="rId4">
            <a:alphaModFix/>
          </a:blip>
          <a:srcRect b="0" l="0" r="0" t="0"/>
          <a:stretch/>
        </p:blipFill>
        <p:spPr>
          <a:xfrm>
            <a:off x="5969237" y="1328889"/>
            <a:ext cx="2671298" cy="1869909"/>
          </a:xfrm>
          <a:prstGeom prst="rect">
            <a:avLst/>
          </a:prstGeom>
          <a:noFill/>
          <a:ln>
            <a:noFill/>
          </a:ln>
        </p:spPr>
      </p:pic>
      <p:sp>
        <p:nvSpPr>
          <p:cNvPr id="760" name="Google Shape;760;p106"/>
          <p:cNvSpPr/>
          <p:nvPr/>
        </p:nvSpPr>
        <p:spPr>
          <a:xfrm>
            <a:off x="3432114" y="3064496"/>
            <a:ext cx="610800" cy="878400"/>
          </a:xfrm>
          <a:prstGeom prst="up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1" name="Google Shape;761;p106"/>
          <p:cNvSpPr txBox="1"/>
          <p:nvPr/>
        </p:nvSpPr>
        <p:spPr>
          <a:xfrm>
            <a:off x="3322023" y="4065965"/>
            <a:ext cx="8310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chemeClr val="dk2"/>
                </a:solidFill>
                <a:latin typeface="Courier New"/>
                <a:ea typeface="Courier New"/>
                <a:cs typeface="Courier New"/>
                <a:sym typeface="Courier New"/>
              </a:rPr>
              <a:t>app.sh</a:t>
            </a:r>
            <a:endParaRPr b="1" sz="1500">
              <a:solidFill>
                <a:schemeClr val="dk2"/>
              </a:solidFill>
              <a:latin typeface="Courier New"/>
              <a:ea typeface="Courier New"/>
              <a:cs typeface="Courier New"/>
              <a:sym typeface="Courier New"/>
            </a:endParaRPr>
          </a:p>
        </p:txBody>
      </p:sp>
      <p:sp>
        <p:nvSpPr>
          <p:cNvPr id="762" name="Google Shape;762;p106"/>
          <p:cNvSpPr/>
          <p:nvPr/>
        </p:nvSpPr>
        <p:spPr>
          <a:xfrm>
            <a:off x="734946" y="3098266"/>
            <a:ext cx="610800" cy="878400"/>
          </a:xfrm>
          <a:prstGeom prst="upArrow">
            <a:avLst>
              <a:gd fmla="val 50000" name="adj1"/>
              <a:gd fmla="val 50000" name="adj2"/>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63" name="Google Shape;763;p106"/>
          <p:cNvPicPr preferRelativeResize="0"/>
          <p:nvPr/>
        </p:nvPicPr>
        <p:blipFill rotWithShape="1">
          <a:blip r:embed="rId5">
            <a:alphaModFix/>
          </a:blip>
          <a:srcRect b="0" l="0" r="0" t="0"/>
          <a:stretch/>
        </p:blipFill>
        <p:spPr>
          <a:xfrm>
            <a:off x="3285693" y="1897131"/>
            <a:ext cx="878306" cy="878306"/>
          </a:xfrm>
          <a:prstGeom prst="rect">
            <a:avLst/>
          </a:prstGeom>
          <a:noFill/>
          <a:ln>
            <a:noFill/>
          </a:ln>
        </p:spPr>
      </p:pic>
      <p:sp>
        <p:nvSpPr>
          <p:cNvPr id="764" name="Google Shape;764;p106"/>
          <p:cNvSpPr/>
          <p:nvPr/>
        </p:nvSpPr>
        <p:spPr>
          <a:xfrm>
            <a:off x="503569" y="1236019"/>
            <a:ext cx="1074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2"/>
                </a:solidFill>
                <a:latin typeface="Helvetica Neue"/>
                <a:ea typeface="Helvetica Neue"/>
                <a:cs typeface="Helvetica Neue"/>
                <a:sym typeface="Helvetica Neue"/>
              </a:rPr>
              <a:t>App Files</a:t>
            </a:r>
            <a:endParaRPr b="1" sz="1100">
              <a:solidFill>
                <a:schemeClr val="dk2"/>
              </a:solidFill>
              <a:latin typeface="Helvetica Neue"/>
              <a:ea typeface="Helvetica Neue"/>
              <a:cs typeface="Helvetica Neue"/>
              <a:sym typeface="Helvetica Neue"/>
            </a:endParaRPr>
          </a:p>
        </p:txBody>
      </p:sp>
      <p:sp>
        <p:nvSpPr>
          <p:cNvPr id="765" name="Google Shape;765;p106"/>
          <p:cNvSpPr txBox="1"/>
          <p:nvPr>
            <p:ph type="title"/>
          </p:nvPr>
        </p:nvSpPr>
        <p:spPr>
          <a:xfrm>
            <a:off x="223837" y="205383"/>
            <a:ext cx="5915100" cy="294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Web Applications in Domino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1"/>
          <p:cNvSpPr txBox="1"/>
          <p:nvPr>
            <p:ph type="title"/>
          </p:nvPr>
        </p:nvSpPr>
        <p:spPr>
          <a:xfrm>
            <a:off x="223837" y="205383"/>
            <a:ext cx="5915100" cy="294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What is Domino?</a:t>
            </a:r>
            <a:endParaRPr/>
          </a:p>
        </p:txBody>
      </p:sp>
      <p:graphicFrame>
        <p:nvGraphicFramePr>
          <p:cNvPr id="413" name="Google Shape;413;p71"/>
          <p:cNvGraphicFramePr/>
          <p:nvPr/>
        </p:nvGraphicFramePr>
        <p:xfrm>
          <a:off x="285750" y="828901"/>
          <a:ext cx="3000000" cy="3000000"/>
        </p:xfrm>
        <a:graphic>
          <a:graphicData uri="http://schemas.openxmlformats.org/drawingml/2006/table">
            <a:tbl>
              <a:tblPr bandRow="1" firstRow="1">
                <a:noFill/>
                <a:tableStyleId>{A1E2482F-D195-43E5-8A60-05102A90D288}</a:tableStyleId>
              </a:tblPr>
              <a:tblGrid>
                <a:gridCol w="2081525"/>
                <a:gridCol w="3300750"/>
                <a:gridCol w="3229025"/>
              </a:tblGrid>
              <a:tr h="607675">
                <a:tc>
                  <a:txBody>
                    <a:bodyPr/>
                    <a:lstStyle/>
                    <a:p>
                      <a:pPr indent="0" lvl="0" marL="0" rtl="0" algn="ctr">
                        <a:spcBef>
                          <a:spcPts val="0"/>
                        </a:spcBef>
                        <a:spcAft>
                          <a:spcPts val="0"/>
                        </a:spcAft>
                        <a:buClr>
                          <a:schemeClr val="dk1"/>
                        </a:buClr>
                        <a:buSzPts val="800"/>
                        <a:buFont typeface="Arial"/>
                        <a:buNone/>
                      </a:pPr>
                      <a:r>
                        <a:rPr lang="en" sz="1200" u="sng">
                          <a:solidFill>
                            <a:schemeClr val="dk1"/>
                          </a:solidFill>
                          <a:latin typeface="Helvetica Neue"/>
                          <a:ea typeface="Helvetica Neue"/>
                          <a:cs typeface="Helvetica Neue"/>
                          <a:sym typeface="Helvetica Neue"/>
                        </a:rPr>
                        <a:t>D</a:t>
                      </a:r>
                      <a:r>
                        <a:rPr lang="en" sz="1200" u="sng">
                          <a:solidFill>
                            <a:schemeClr val="dk1"/>
                          </a:solidFill>
                          <a:latin typeface="Helvetica Neue"/>
                          <a:ea typeface="Helvetica Neue"/>
                          <a:cs typeface="Helvetica Neue"/>
                          <a:sym typeface="Helvetica Neue"/>
                        </a:rPr>
                        <a:t>ata scientists need to</a:t>
                      </a:r>
                      <a:endParaRPr sz="1200" u="sng">
                        <a:solidFill>
                          <a:schemeClr val="dk1"/>
                        </a:solidFill>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lang="en" sz="1200" u="sng">
                          <a:solidFill>
                            <a:schemeClr val="dk1"/>
                          </a:solidFill>
                          <a:latin typeface="Helvetica Neue"/>
                          <a:ea typeface="Helvetica Neue"/>
                          <a:cs typeface="Helvetica Neue"/>
                          <a:sym typeface="Helvetica Neue"/>
                        </a:rPr>
                        <a:t>It must be easier to</a:t>
                      </a:r>
                      <a:endParaRPr sz="1200" u="sng" cap="none" strike="noStrike">
                        <a:solidFill>
                          <a:schemeClr val="dk1"/>
                        </a:solidFill>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 sz="1200" u="sng">
                          <a:solidFill>
                            <a:schemeClr val="dk1"/>
                          </a:solidFill>
                          <a:latin typeface="Helvetica Neue"/>
                          <a:ea typeface="Helvetica Neue"/>
                          <a:cs typeface="Helvetica Neue"/>
                          <a:sym typeface="Helvetica Neue"/>
                        </a:rPr>
                        <a:t>What can Domino do?</a:t>
                      </a:r>
                      <a:endParaRPr sz="1200" u="sng">
                        <a:solidFill>
                          <a:schemeClr val="dk1"/>
                        </a:solidFill>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r>
              <a:tr h="792625">
                <a:tc>
                  <a:txBody>
                    <a:bodyPr/>
                    <a:lstStyle/>
                    <a:p>
                      <a:pPr indent="0" lvl="0" marL="0" marR="0" rtl="0" algn="l">
                        <a:lnSpc>
                          <a:spcPct val="100000"/>
                        </a:lnSpc>
                        <a:spcBef>
                          <a:spcPts val="0"/>
                        </a:spcBef>
                        <a:spcAft>
                          <a:spcPts val="0"/>
                        </a:spcAft>
                        <a:buClr>
                          <a:srgbClr val="000000"/>
                        </a:buClr>
                        <a:buSzPts val="1400"/>
                        <a:buFont typeface="Arial"/>
                        <a:buNone/>
                      </a:pPr>
                      <a:r>
                        <a:rPr lang="en" sz="1200">
                          <a:latin typeface="Helvetica Neue"/>
                          <a:ea typeface="Helvetica Neue"/>
                          <a:cs typeface="Helvetica Neue"/>
                          <a:sym typeface="Helvetica Neue"/>
                        </a:rPr>
                        <a:t>Build models</a:t>
                      </a:r>
                      <a:endParaRPr sz="1200" u="none" cap="none" strike="noStrike">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2F2"/>
                    </a:solidFill>
                  </a:tcPr>
                </a:tc>
                <a:tc>
                  <a:txBody>
                    <a:bodyPr/>
                    <a:lstStyle/>
                    <a:p>
                      <a:pPr indent="-241300" lvl="0" marL="342900" marR="0" rtl="0" algn="l">
                        <a:lnSpc>
                          <a:spcPct val="100000"/>
                        </a:lnSpc>
                        <a:spcBef>
                          <a:spcPts val="0"/>
                        </a:spcBef>
                        <a:spcAft>
                          <a:spcPts val="0"/>
                        </a:spcAft>
                        <a:buSzPts val="1200"/>
                        <a:buFont typeface="Helvetica Neue"/>
                        <a:buChar char="●"/>
                      </a:pPr>
                      <a:r>
                        <a:rPr lang="en" sz="1200">
                          <a:latin typeface="Helvetica Neue"/>
                          <a:ea typeface="Helvetica Neue"/>
                          <a:cs typeface="Helvetica Neue"/>
                          <a:sym typeface="Helvetica Neue"/>
                        </a:rPr>
                        <a:t>Securing access to necessary data</a:t>
                      </a:r>
                      <a:endParaRPr sz="1200">
                        <a:latin typeface="Helvetica Neue"/>
                        <a:ea typeface="Helvetica Neue"/>
                        <a:cs typeface="Helvetica Neue"/>
                        <a:sym typeface="Helvetica Neue"/>
                      </a:endParaRPr>
                    </a:p>
                    <a:p>
                      <a:pPr indent="-241300" lvl="0" marL="342900" marR="0" rtl="0" algn="l">
                        <a:lnSpc>
                          <a:spcPct val="100000"/>
                        </a:lnSpc>
                        <a:spcBef>
                          <a:spcPts val="0"/>
                        </a:spcBef>
                        <a:spcAft>
                          <a:spcPts val="0"/>
                        </a:spcAft>
                        <a:buSzPts val="1200"/>
                        <a:buFont typeface="Helvetica Neue"/>
                        <a:buChar char="●"/>
                      </a:pPr>
                      <a:r>
                        <a:rPr lang="en" sz="1200">
                          <a:latin typeface="Helvetica Neue"/>
                          <a:ea typeface="Helvetica Neue"/>
                          <a:cs typeface="Helvetica Neue"/>
                          <a:sym typeface="Helvetica Neue"/>
                        </a:rPr>
                        <a:t>Provisioning sufficient compute resources</a:t>
                      </a:r>
                      <a:endParaRPr sz="1200">
                        <a:latin typeface="Helvetica Neue"/>
                        <a:ea typeface="Helvetica Neue"/>
                        <a:cs typeface="Helvetica Neue"/>
                        <a:sym typeface="Helvetica Neue"/>
                      </a:endParaRPr>
                    </a:p>
                    <a:p>
                      <a:pPr indent="-241300" lvl="0" marL="342900" marR="0" rtl="0" algn="l">
                        <a:lnSpc>
                          <a:spcPct val="100000"/>
                        </a:lnSpc>
                        <a:spcBef>
                          <a:spcPts val="0"/>
                        </a:spcBef>
                        <a:spcAft>
                          <a:spcPts val="0"/>
                        </a:spcAft>
                        <a:buSzPts val="1200"/>
                        <a:buFont typeface="Helvetica Neue"/>
                        <a:buChar char="●"/>
                      </a:pPr>
                      <a:r>
                        <a:rPr lang="en" sz="1200">
                          <a:latin typeface="Helvetica Neue"/>
                          <a:ea typeface="Helvetica Neue"/>
                          <a:cs typeface="Helvetica Neue"/>
                          <a:sym typeface="Helvetica Neue"/>
                        </a:rPr>
                        <a:t>Configuring the required environment</a:t>
                      </a:r>
                      <a:endParaRPr sz="1200">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rPr lang="en" sz="1200">
                          <a:solidFill>
                            <a:schemeClr val="dk1"/>
                          </a:solidFill>
                          <a:latin typeface="Helvetica Neue"/>
                          <a:ea typeface="Helvetica Neue"/>
                          <a:cs typeface="Helvetica Neue"/>
                          <a:sym typeface="Helvetica Neue"/>
                        </a:rPr>
                        <a:t>Projects in Domino deliver secure data access, on-demand compute, and managed environments.</a:t>
                      </a:r>
                      <a:endParaRPr sz="1200">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2F2"/>
                    </a:solidFill>
                  </a:tcPr>
                </a:tc>
              </a:tr>
              <a:tr h="792625">
                <a:tc>
                  <a:txBody>
                    <a:bodyPr/>
                    <a:lstStyle/>
                    <a:p>
                      <a:pPr indent="0" lvl="0" marL="0" marR="0" rtl="0" algn="l">
                        <a:lnSpc>
                          <a:spcPct val="100000"/>
                        </a:lnSpc>
                        <a:spcBef>
                          <a:spcPts val="0"/>
                        </a:spcBef>
                        <a:spcAft>
                          <a:spcPts val="0"/>
                        </a:spcAft>
                        <a:buClr>
                          <a:srgbClr val="000000"/>
                        </a:buClr>
                        <a:buSzPts val="1400"/>
                        <a:buFont typeface="Arial"/>
                        <a:buNone/>
                      </a:pPr>
                      <a:r>
                        <a:rPr lang="en" sz="1200">
                          <a:latin typeface="Helvetica Neue"/>
                          <a:ea typeface="Helvetica Neue"/>
                          <a:cs typeface="Helvetica Neue"/>
                          <a:sym typeface="Helvetica Neue"/>
                        </a:rPr>
                        <a:t>Deploy models</a:t>
                      </a:r>
                      <a:endParaRPr sz="1200" u="none" cap="none" strike="noStrike">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D8D8"/>
                    </a:solidFill>
                  </a:tcPr>
                </a:tc>
                <a:tc>
                  <a:txBody>
                    <a:bodyPr/>
                    <a:lstStyle/>
                    <a:p>
                      <a:pPr indent="-241300" lvl="0" marL="342900" marR="0" rtl="0" algn="l">
                        <a:lnSpc>
                          <a:spcPct val="100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Managing versioned models</a:t>
                      </a:r>
                      <a:endParaRPr sz="1200">
                        <a:solidFill>
                          <a:schemeClr val="dk1"/>
                        </a:solidFill>
                        <a:latin typeface="Helvetica Neue"/>
                        <a:ea typeface="Helvetica Neue"/>
                        <a:cs typeface="Helvetica Neue"/>
                        <a:sym typeface="Helvetica Neue"/>
                      </a:endParaRPr>
                    </a:p>
                    <a:p>
                      <a:pPr indent="-241300" lvl="0" marL="342900" marR="0" rtl="0" algn="l">
                        <a:lnSpc>
                          <a:spcPct val="100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Deploying models in stakeholder-appropriate environments</a:t>
                      </a:r>
                      <a:endParaRPr sz="1200" u="none" cap="none" strike="noStrike">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2"/>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None/>
                      </a:pPr>
                      <a:r>
                        <a:rPr lang="en" sz="1200">
                          <a:solidFill>
                            <a:schemeClr val="dk1"/>
                          </a:solidFill>
                          <a:latin typeface="Helvetica Neue"/>
                          <a:ea typeface="Helvetica Neue"/>
                          <a:cs typeface="Helvetica Neue"/>
                          <a:sym typeface="Helvetica Neue"/>
                        </a:rPr>
                        <a:t>Once models are built, Domino supports four methods to deploy them.</a:t>
                      </a:r>
                      <a:endParaRPr sz="1200">
                        <a:solidFill>
                          <a:schemeClr val="dk1"/>
                        </a:solidFill>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D8D8"/>
                    </a:solidFill>
                  </a:tcPr>
                </a:tc>
              </a:tr>
              <a:tr h="792625">
                <a:tc>
                  <a:txBody>
                    <a:bodyPr/>
                    <a:lstStyle/>
                    <a:p>
                      <a:pPr indent="0" lvl="0" marL="0" marR="0" rtl="0" algn="l">
                        <a:lnSpc>
                          <a:spcPct val="100000"/>
                        </a:lnSpc>
                        <a:spcBef>
                          <a:spcPts val="0"/>
                        </a:spcBef>
                        <a:spcAft>
                          <a:spcPts val="0"/>
                        </a:spcAft>
                        <a:buClr>
                          <a:srgbClr val="000000"/>
                        </a:buClr>
                        <a:buSzPts val="1400"/>
                        <a:buFont typeface="Arial"/>
                        <a:buNone/>
                      </a:pPr>
                      <a:r>
                        <a:rPr lang="en" sz="1200">
                          <a:latin typeface="Helvetica Neue"/>
                          <a:ea typeface="Helvetica Neue"/>
                          <a:cs typeface="Helvetica Neue"/>
                          <a:sym typeface="Helvetica Neue"/>
                        </a:rPr>
                        <a:t>Monitor models</a:t>
                      </a:r>
                      <a:endParaRPr sz="1200" u="none" cap="none" strike="noStrike">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2F2"/>
                    </a:solidFill>
                  </a:tcPr>
                </a:tc>
                <a:tc>
                  <a:txBody>
                    <a:bodyPr/>
                    <a:lstStyle/>
                    <a:p>
                      <a:pPr indent="-241300" lvl="0" marL="342900" rtl="0" algn="l">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Models require tailored monitoring</a:t>
                      </a:r>
                      <a:endParaRPr sz="1200">
                        <a:solidFill>
                          <a:schemeClr val="dk1"/>
                        </a:solidFill>
                        <a:latin typeface="Helvetica Neue"/>
                        <a:ea typeface="Helvetica Neue"/>
                        <a:cs typeface="Helvetica Neue"/>
                        <a:sym typeface="Helvetica Neue"/>
                      </a:endParaRPr>
                    </a:p>
                    <a:p>
                      <a:pPr indent="-241300" lvl="0" marL="342900" rtl="0" algn="l">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Re-training deployed models</a:t>
                      </a:r>
                      <a:endParaRPr sz="1200" u="none" cap="none" strike="noStrike">
                        <a:latin typeface="Helvetica Neue"/>
                        <a:ea typeface="Helvetica Neue"/>
                        <a:cs typeface="Helvetica Neue"/>
                        <a:sym typeface="Helvetica Neue"/>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2F2F2"/>
                    </a:solidFill>
                  </a:tcPr>
                </a:tc>
                <a:tc>
                  <a:txBody>
                    <a:bodyPr/>
                    <a:lstStyle/>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Domino enables monitoring and remediation of your models, all through a single-pane-of-glass.</a:t>
                      </a:r>
                      <a:endParaRPr sz="1200">
                        <a:solidFill>
                          <a:schemeClr val="dk1"/>
                        </a:solidFill>
                        <a:latin typeface="Helvetica Neue"/>
                        <a:ea typeface="Helvetica Neue"/>
                        <a:cs typeface="Helvetica Neue"/>
                        <a:sym typeface="Helvetica Neue"/>
                      </a:endParaRPr>
                    </a:p>
                  </a:txBody>
                  <a:tcPr marT="34300" marB="34300" marR="68600" marL="68600" anchor="ctr">
                    <a:lnL cap="flat" cmpd="sng" w="9525">
                      <a:solidFill>
                        <a:schemeClr val="lt2"/>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2F2"/>
                    </a:solidFill>
                  </a:tcPr>
                </a:tc>
              </a:tr>
              <a:tr h="1030400">
                <a:tc>
                  <a:txBody>
                    <a:bodyPr/>
                    <a:lstStyle/>
                    <a:p>
                      <a:pPr indent="0" lvl="0" marL="0" marR="0" rtl="0" algn="l">
                        <a:lnSpc>
                          <a:spcPct val="100000"/>
                        </a:lnSpc>
                        <a:spcBef>
                          <a:spcPts val="0"/>
                        </a:spcBef>
                        <a:spcAft>
                          <a:spcPts val="0"/>
                        </a:spcAft>
                        <a:buNone/>
                      </a:pPr>
                      <a:r>
                        <a:rPr lang="en" sz="1200">
                          <a:latin typeface="Helvetica Neue"/>
                          <a:ea typeface="Helvetica Neue"/>
                          <a:cs typeface="Helvetica Neue"/>
                          <a:sym typeface="Helvetica Neue"/>
                        </a:rPr>
                        <a:t>Collaborate</a:t>
                      </a:r>
                      <a:endParaRPr sz="1200">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D8D8"/>
                    </a:solidFill>
                  </a:tcPr>
                </a:tc>
                <a:tc>
                  <a:txBody>
                    <a:bodyPr/>
                    <a:lstStyle/>
                    <a:p>
                      <a:pPr indent="-241300" lvl="0" marL="342900" rtl="0" algn="l">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Forking and merging model versions</a:t>
                      </a:r>
                      <a:endParaRPr sz="1200">
                        <a:solidFill>
                          <a:schemeClr val="dk1"/>
                        </a:solidFill>
                        <a:latin typeface="Helvetica Neue"/>
                        <a:ea typeface="Helvetica Neue"/>
                        <a:cs typeface="Helvetica Neue"/>
                        <a:sym typeface="Helvetica Neue"/>
                      </a:endParaRPr>
                    </a:p>
                    <a:p>
                      <a:pPr indent="-241300" lvl="0" marL="342900" rtl="0" algn="l">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Preserving files and knowledge during team transitions</a:t>
                      </a:r>
                      <a:endParaRPr sz="1200">
                        <a:solidFill>
                          <a:schemeClr val="dk1"/>
                        </a:solidFill>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FFFFF"/>
                      </a:solidFill>
                      <a:prstDash val="solid"/>
                      <a:round/>
                      <a:headEnd len="sm" w="sm" type="none"/>
                      <a:tailEnd len="sm" w="sm" type="none"/>
                    </a:lnB>
                    <a:solidFill>
                      <a:srgbClr val="D8D8D8"/>
                    </a:solidFill>
                  </a:tcPr>
                </a:tc>
                <a:tc>
                  <a:txBody>
                    <a:bodyPr/>
                    <a:lstStyle/>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Domino is architected for collaboration: seamlessly share assets, track team progress, and fully reproduce work.</a:t>
                      </a:r>
                      <a:endParaRPr sz="1200">
                        <a:solidFill>
                          <a:schemeClr val="dk1"/>
                        </a:solidFill>
                        <a:latin typeface="Helvetica Neue"/>
                        <a:ea typeface="Helvetica Neue"/>
                        <a:cs typeface="Helvetica Neue"/>
                        <a:sym typeface="Helvetica Neue"/>
                      </a:endParaRPr>
                    </a:p>
                  </a:txBody>
                  <a:tcPr marT="34300" marB="34300" marR="68600" marL="686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D8D8"/>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7"/>
          <p:cNvSpPr txBox="1"/>
          <p:nvPr>
            <p:ph idx="2" type="body"/>
          </p:nvPr>
        </p:nvSpPr>
        <p:spPr>
          <a:xfrm>
            <a:off x="374606" y="813656"/>
            <a:ext cx="8066100" cy="3815700"/>
          </a:xfrm>
          <a:prstGeom prst="rect">
            <a:avLst/>
          </a:prstGeom>
        </p:spPr>
        <p:txBody>
          <a:bodyPr anchorCtr="0" anchor="t" bIns="34275" lIns="0" spcFirstLastPara="1" rIns="68575" wrap="square" tIns="34275">
            <a:noAutofit/>
          </a:bodyPr>
          <a:lstStyle/>
          <a:p>
            <a:pPr indent="0" lvl="0" marL="0" rtl="0" algn="l">
              <a:lnSpc>
                <a:spcPct val="100000"/>
              </a:lnSpc>
              <a:spcBef>
                <a:spcPts val="800"/>
              </a:spcBef>
              <a:spcAft>
                <a:spcPts val="0"/>
              </a:spcAft>
              <a:buNone/>
            </a:pPr>
            <a:r>
              <a:rPr b="1" lang="en" sz="1300"/>
              <a:t>App Permission Levels</a:t>
            </a:r>
            <a:endParaRPr b="1" sz="1300"/>
          </a:p>
          <a:p>
            <a:pPr indent="-247650" lvl="0" marL="342900" rtl="0" algn="l">
              <a:lnSpc>
                <a:spcPct val="100000"/>
              </a:lnSpc>
              <a:spcBef>
                <a:spcPts val="1500"/>
              </a:spcBef>
              <a:spcAft>
                <a:spcPts val="0"/>
              </a:spcAft>
              <a:buSzPts val="1300"/>
              <a:buChar char="•"/>
            </a:pPr>
            <a:r>
              <a:rPr lang="en" sz="1300"/>
              <a:t>Anyone, including anonymous users</a:t>
            </a:r>
            <a:endParaRPr sz="1300"/>
          </a:p>
          <a:p>
            <a:pPr indent="-247650" lvl="1" marL="685800" rtl="0" algn="l">
              <a:lnSpc>
                <a:spcPct val="100000"/>
              </a:lnSpc>
              <a:spcBef>
                <a:spcPts val="1500"/>
              </a:spcBef>
              <a:spcAft>
                <a:spcPts val="0"/>
              </a:spcAft>
              <a:buSzPts val="1300"/>
              <a:buChar char="‑"/>
            </a:pPr>
            <a:r>
              <a:rPr lang="en" sz="1300"/>
              <a:t>Users do not need a Domino account but must have network access.</a:t>
            </a:r>
            <a:endParaRPr sz="1300"/>
          </a:p>
          <a:p>
            <a:pPr indent="-247650" lvl="0" marL="342900" rtl="0" algn="l">
              <a:lnSpc>
                <a:spcPct val="100000"/>
              </a:lnSpc>
              <a:spcBef>
                <a:spcPts val="1500"/>
              </a:spcBef>
              <a:spcAft>
                <a:spcPts val="0"/>
              </a:spcAft>
              <a:buSzPts val="1300"/>
              <a:buChar char="•"/>
            </a:pPr>
            <a:r>
              <a:rPr lang="en" sz="1300"/>
              <a:t>Anyone with an account</a:t>
            </a:r>
            <a:endParaRPr sz="1300"/>
          </a:p>
          <a:p>
            <a:pPr indent="-247650" lvl="1" marL="685800" rtl="0" algn="l">
              <a:lnSpc>
                <a:spcPct val="100000"/>
              </a:lnSpc>
              <a:spcBef>
                <a:spcPts val="1500"/>
              </a:spcBef>
              <a:spcAft>
                <a:spcPts val="0"/>
              </a:spcAft>
              <a:buSzPts val="1300"/>
              <a:buChar char="‑"/>
            </a:pPr>
            <a:r>
              <a:rPr lang="en" sz="1300"/>
              <a:t>All users with Domino accounts can view your App.</a:t>
            </a:r>
            <a:endParaRPr sz="1300"/>
          </a:p>
          <a:p>
            <a:pPr indent="-247650" lvl="0" marL="342900" rtl="0" algn="l">
              <a:lnSpc>
                <a:spcPct val="100000"/>
              </a:lnSpc>
              <a:spcBef>
                <a:spcPts val="1500"/>
              </a:spcBef>
              <a:spcAft>
                <a:spcPts val="0"/>
              </a:spcAft>
              <a:buSzPts val="1300"/>
              <a:buChar char="•"/>
            </a:pPr>
            <a:r>
              <a:rPr lang="en" sz="1300"/>
              <a:t>Invited users (other users may request access)</a:t>
            </a:r>
            <a:endParaRPr sz="1300"/>
          </a:p>
          <a:p>
            <a:pPr indent="-247650" lvl="1" marL="685800" rtl="0" algn="l">
              <a:lnSpc>
                <a:spcPct val="100000"/>
              </a:lnSpc>
              <a:spcBef>
                <a:spcPts val="1500"/>
              </a:spcBef>
              <a:spcAft>
                <a:spcPts val="0"/>
              </a:spcAft>
              <a:buSzPts val="1300"/>
              <a:buChar char="‑"/>
            </a:pPr>
            <a:r>
              <a:rPr lang="en" sz="1300"/>
              <a:t>Logged-in Domino users can request access if the App appears in the Launchpad.</a:t>
            </a:r>
            <a:endParaRPr sz="1300"/>
          </a:p>
          <a:p>
            <a:pPr indent="-247650" lvl="0" marL="342900" rtl="0" algn="l">
              <a:lnSpc>
                <a:spcPct val="100000"/>
              </a:lnSpc>
              <a:spcBef>
                <a:spcPts val="1500"/>
              </a:spcBef>
              <a:spcAft>
                <a:spcPts val="0"/>
              </a:spcAft>
              <a:buSzPts val="1300"/>
              <a:buChar char="•"/>
            </a:pPr>
            <a:r>
              <a:rPr lang="en" sz="1300"/>
              <a:t>Invited users only</a:t>
            </a:r>
            <a:endParaRPr sz="1300"/>
          </a:p>
          <a:p>
            <a:pPr indent="-247650" lvl="1" marL="685800" rtl="0" algn="l">
              <a:lnSpc>
                <a:spcPct val="100000"/>
              </a:lnSpc>
              <a:spcBef>
                <a:spcPts val="1500"/>
              </a:spcBef>
              <a:spcAft>
                <a:spcPts val="1500"/>
              </a:spcAft>
              <a:buSzPts val="1300"/>
              <a:buChar char="‑"/>
            </a:pPr>
            <a:r>
              <a:rPr lang="en" sz="1300"/>
              <a:t>Only users added via the Invite People field can view the App; users cannot request access.</a:t>
            </a:r>
            <a:endParaRPr sz="1300"/>
          </a:p>
        </p:txBody>
      </p:sp>
      <p:sp>
        <p:nvSpPr>
          <p:cNvPr id="772" name="Google Shape;772;p107"/>
          <p:cNvSpPr txBox="1"/>
          <p:nvPr>
            <p:ph type="title"/>
          </p:nvPr>
        </p:nvSpPr>
        <p:spPr>
          <a:xfrm>
            <a:off x="298444" y="95081"/>
            <a:ext cx="83892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Web Applications Access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8"/>
          <p:cNvSpPr txBox="1"/>
          <p:nvPr/>
        </p:nvSpPr>
        <p:spPr>
          <a:xfrm>
            <a:off x="2267850" y="2310150"/>
            <a:ext cx="4608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hlink"/>
                </a:solidFill>
                <a:latin typeface="Helvetica Neue"/>
                <a:ea typeface="Helvetica Neue"/>
                <a:cs typeface="Helvetica Neue"/>
                <a:sym typeface="Helvetica Neue"/>
                <a:hlinkClick r:id="rId3"/>
              </a:rPr>
              <a:t>Wine Quality Workshop - Section 3</a:t>
            </a:r>
            <a:endParaRPr sz="2200">
              <a:solidFill>
                <a:schemeClr val="dk1"/>
              </a:solidFill>
              <a:latin typeface="Helvetica Neue"/>
              <a:ea typeface="Helvetica Neue"/>
              <a:cs typeface="Helvetica Neue"/>
              <a:sym typeface="Helvetica Neue"/>
            </a:endParaRPr>
          </a:p>
        </p:txBody>
      </p:sp>
      <p:grpSp>
        <p:nvGrpSpPr>
          <p:cNvPr id="779" name="Google Shape;779;p108"/>
          <p:cNvGrpSpPr/>
          <p:nvPr/>
        </p:nvGrpSpPr>
        <p:grpSpPr>
          <a:xfrm>
            <a:off x="7930385" y="95081"/>
            <a:ext cx="1097282" cy="914397"/>
            <a:chOff x="5023935" y="1450169"/>
            <a:chExt cx="1097282" cy="914397"/>
          </a:xfrm>
        </p:grpSpPr>
        <p:sp>
          <p:nvSpPr>
            <p:cNvPr id="780" name="Google Shape;780;p108"/>
            <p:cNvSpPr/>
            <p:nvPr/>
          </p:nvSpPr>
          <p:spPr>
            <a:xfrm>
              <a:off x="5023935" y="1450169"/>
              <a:ext cx="1097282" cy="914397"/>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93C47D"/>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781" name="Google Shape;781;p108"/>
            <p:cNvSpPr txBox="1"/>
            <p:nvPr/>
          </p:nvSpPr>
          <p:spPr>
            <a:xfrm>
              <a:off x="5069708" y="1902622"/>
              <a:ext cx="1005900" cy="161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Deploy </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 Model</a:t>
              </a:r>
              <a:r>
                <a:rPr b="1" i="0" lang="en" sz="1100" u="none" cap="none" strike="noStrike">
                  <a:solidFill>
                    <a:schemeClr val="lt1"/>
                  </a:solidFill>
                  <a:latin typeface="Lato"/>
                  <a:ea typeface="Lato"/>
                  <a:cs typeface="Lato"/>
                  <a:sym typeface="Lato"/>
                </a:rPr>
                <a:t> </a:t>
              </a:r>
              <a:endParaRPr b="1" i="0" sz="1100" u="none" cap="none" strike="noStrike">
                <a:solidFill>
                  <a:schemeClr val="lt1"/>
                </a:solidFill>
                <a:latin typeface="Lato"/>
                <a:ea typeface="Lato"/>
                <a:cs typeface="Lato"/>
                <a:sym typeface="Lato"/>
              </a:endParaRPr>
            </a:p>
          </p:txBody>
        </p:sp>
        <p:pic>
          <p:nvPicPr>
            <p:cNvPr id="782" name="Google Shape;782;p108"/>
            <p:cNvPicPr preferRelativeResize="0"/>
            <p:nvPr/>
          </p:nvPicPr>
          <p:blipFill>
            <a:blip r:embed="rId4">
              <a:alphaModFix/>
            </a:blip>
            <a:stretch>
              <a:fillRect/>
            </a:stretch>
          </p:blipFill>
          <p:spPr>
            <a:xfrm>
              <a:off x="5416850" y="1568200"/>
              <a:ext cx="311601" cy="311599"/>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9"/>
          <p:cNvSpPr txBox="1"/>
          <p:nvPr/>
        </p:nvSpPr>
        <p:spPr>
          <a:xfrm>
            <a:off x="2267850" y="2310150"/>
            <a:ext cx="4608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hlink"/>
                </a:solidFill>
                <a:latin typeface="Helvetica Neue"/>
                <a:ea typeface="Helvetica Neue"/>
                <a:cs typeface="Helvetica Neue"/>
                <a:sym typeface="Helvetica Neue"/>
                <a:hlinkClick r:id="rId3"/>
              </a:rPr>
              <a:t>Wine Quality Workshop - Section 4</a:t>
            </a:r>
            <a:endParaRPr sz="2200">
              <a:solidFill>
                <a:schemeClr val="dk1"/>
              </a:solidFill>
              <a:latin typeface="Helvetica Neue"/>
              <a:ea typeface="Helvetica Neue"/>
              <a:cs typeface="Helvetica Neue"/>
              <a:sym typeface="Helvetica Neue"/>
            </a:endParaRPr>
          </a:p>
        </p:txBody>
      </p:sp>
      <p:grpSp>
        <p:nvGrpSpPr>
          <p:cNvPr id="789" name="Google Shape;789;p109"/>
          <p:cNvGrpSpPr/>
          <p:nvPr/>
        </p:nvGrpSpPr>
        <p:grpSpPr>
          <a:xfrm>
            <a:off x="7930385" y="95081"/>
            <a:ext cx="1097282" cy="914397"/>
            <a:chOff x="5023935" y="1450169"/>
            <a:chExt cx="1097282" cy="914397"/>
          </a:xfrm>
        </p:grpSpPr>
        <p:sp>
          <p:nvSpPr>
            <p:cNvPr id="790" name="Google Shape;790;p109"/>
            <p:cNvSpPr/>
            <p:nvPr/>
          </p:nvSpPr>
          <p:spPr>
            <a:xfrm>
              <a:off x="5023935" y="1450169"/>
              <a:ext cx="1097282" cy="914397"/>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93C47D"/>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791" name="Google Shape;791;p109"/>
            <p:cNvSpPr txBox="1"/>
            <p:nvPr/>
          </p:nvSpPr>
          <p:spPr>
            <a:xfrm>
              <a:off x="5069708" y="1902622"/>
              <a:ext cx="1005900" cy="161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Deploy </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 Model</a:t>
              </a:r>
              <a:r>
                <a:rPr b="1" i="0" lang="en" sz="1100" u="none" cap="none" strike="noStrike">
                  <a:solidFill>
                    <a:schemeClr val="lt1"/>
                  </a:solidFill>
                  <a:latin typeface="Lato"/>
                  <a:ea typeface="Lato"/>
                  <a:cs typeface="Lato"/>
                  <a:sym typeface="Lato"/>
                </a:rPr>
                <a:t> </a:t>
              </a:r>
              <a:endParaRPr b="1" i="0" sz="1100" u="none" cap="none" strike="noStrike">
                <a:solidFill>
                  <a:schemeClr val="lt1"/>
                </a:solidFill>
                <a:latin typeface="Lato"/>
                <a:ea typeface="Lato"/>
                <a:cs typeface="Lato"/>
                <a:sym typeface="Lato"/>
              </a:endParaRPr>
            </a:p>
          </p:txBody>
        </p:sp>
        <p:pic>
          <p:nvPicPr>
            <p:cNvPr id="792" name="Google Shape;792;p109"/>
            <p:cNvPicPr preferRelativeResize="0"/>
            <p:nvPr/>
          </p:nvPicPr>
          <p:blipFill>
            <a:blip r:embed="rId4">
              <a:alphaModFix/>
            </a:blip>
            <a:stretch>
              <a:fillRect/>
            </a:stretch>
          </p:blipFill>
          <p:spPr>
            <a:xfrm>
              <a:off x="5416850" y="1568200"/>
              <a:ext cx="311601" cy="311599"/>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0"/>
          <p:cNvSpPr txBox="1"/>
          <p:nvPr>
            <p:ph idx="2" type="body"/>
          </p:nvPr>
        </p:nvSpPr>
        <p:spPr>
          <a:xfrm>
            <a:off x="374603" y="966050"/>
            <a:ext cx="4197300" cy="3815700"/>
          </a:xfrm>
          <a:prstGeom prst="rect">
            <a:avLst/>
          </a:prstGeom>
        </p:spPr>
        <p:txBody>
          <a:bodyPr anchorCtr="0" anchor="t" bIns="34275" lIns="0" spcFirstLastPara="1" rIns="68575" wrap="square" tIns="34275">
            <a:normAutofit/>
          </a:bodyPr>
          <a:lstStyle/>
          <a:p>
            <a:pPr indent="0" lvl="0" marL="0" rtl="0" algn="l">
              <a:lnSpc>
                <a:spcPct val="100000"/>
              </a:lnSpc>
              <a:spcBef>
                <a:spcPts val="800"/>
              </a:spcBef>
              <a:spcAft>
                <a:spcPts val="0"/>
              </a:spcAft>
              <a:buNone/>
            </a:pPr>
            <a:r>
              <a:rPr b="1" lang="en" sz="1300"/>
              <a:t>What We Learned</a:t>
            </a:r>
            <a:endParaRPr b="1" sz="1300"/>
          </a:p>
          <a:p>
            <a:pPr indent="-247650" lvl="0" marL="342900" rtl="0" algn="l">
              <a:lnSpc>
                <a:spcPct val="100000"/>
              </a:lnSpc>
              <a:spcBef>
                <a:spcPts val="1500"/>
              </a:spcBef>
              <a:spcAft>
                <a:spcPts val="0"/>
              </a:spcAft>
              <a:buSzPts val="1300"/>
              <a:buChar char="•"/>
            </a:pPr>
            <a:r>
              <a:rPr lang="en" sz="1300"/>
              <a:t>How to deploy an Endpoint</a:t>
            </a:r>
            <a:endParaRPr sz="1300"/>
          </a:p>
          <a:p>
            <a:pPr indent="-247650" lvl="0" marL="342900" rtl="0" algn="l">
              <a:lnSpc>
                <a:spcPct val="100000"/>
              </a:lnSpc>
              <a:spcBef>
                <a:spcPts val="1500"/>
              </a:spcBef>
              <a:spcAft>
                <a:spcPts val="0"/>
              </a:spcAft>
              <a:buSzPts val="1300"/>
              <a:buChar char="•"/>
            </a:pPr>
            <a:r>
              <a:rPr lang="en" sz="1300"/>
              <a:t>How to run a quick test query</a:t>
            </a:r>
            <a:endParaRPr sz="1300"/>
          </a:p>
          <a:p>
            <a:pPr indent="-247650" lvl="0" marL="342900" rtl="0" algn="l">
              <a:lnSpc>
                <a:spcPct val="100000"/>
              </a:lnSpc>
              <a:spcBef>
                <a:spcPts val="1500"/>
              </a:spcBef>
              <a:spcAft>
                <a:spcPts val="0"/>
              </a:spcAft>
              <a:buSzPts val="1300"/>
              <a:buChar char="•"/>
            </a:pPr>
            <a:r>
              <a:rPr lang="en" sz="1300"/>
              <a:t>How to publish a web app</a:t>
            </a:r>
            <a:endParaRPr sz="1300"/>
          </a:p>
          <a:p>
            <a:pPr indent="-247650" lvl="0" marL="342900" rtl="0" algn="l">
              <a:lnSpc>
                <a:spcPct val="100000"/>
              </a:lnSpc>
              <a:spcBef>
                <a:spcPts val="1500"/>
              </a:spcBef>
              <a:spcAft>
                <a:spcPts val="0"/>
              </a:spcAft>
              <a:buSzPts val="1300"/>
              <a:buChar char="•"/>
            </a:pPr>
            <a:r>
              <a:rPr lang="en" sz="1300"/>
              <a:t>How to add input to an Endpoint</a:t>
            </a:r>
            <a:endParaRPr sz="1300"/>
          </a:p>
          <a:p>
            <a:pPr indent="-247650" lvl="0" marL="342900" rtl="0" algn="l">
              <a:lnSpc>
                <a:spcPct val="100000"/>
              </a:lnSpc>
              <a:spcBef>
                <a:spcPts val="1500"/>
              </a:spcBef>
              <a:spcAft>
                <a:spcPts val="0"/>
              </a:spcAft>
              <a:buSzPts val="1300"/>
              <a:buChar char="•"/>
            </a:pPr>
            <a:r>
              <a:rPr lang="en" sz="1300"/>
              <a:t>How to manage permissions</a:t>
            </a:r>
            <a:endParaRPr sz="1300"/>
          </a:p>
          <a:p>
            <a:pPr indent="-247650" lvl="0" marL="342900" rtl="0" algn="l">
              <a:lnSpc>
                <a:spcPct val="100000"/>
              </a:lnSpc>
              <a:spcBef>
                <a:spcPts val="1500"/>
              </a:spcBef>
              <a:spcAft>
                <a:spcPts val="1500"/>
              </a:spcAft>
              <a:buSzPts val="1300"/>
              <a:buChar char="•"/>
            </a:pPr>
            <a:r>
              <a:rPr lang="en" sz="1300"/>
              <a:t>How to share apps</a:t>
            </a:r>
            <a:endParaRPr sz="1300"/>
          </a:p>
        </p:txBody>
      </p:sp>
      <p:sp>
        <p:nvSpPr>
          <p:cNvPr id="799" name="Google Shape;799;p110"/>
          <p:cNvSpPr txBox="1"/>
          <p:nvPr>
            <p:ph type="title"/>
          </p:nvPr>
        </p:nvSpPr>
        <p:spPr>
          <a:xfrm>
            <a:off x="298449" y="95075"/>
            <a:ext cx="7213800" cy="57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Wrap Up</a:t>
            </a:r>
            <a:endParaRPr/>
          </a:p>
        </p:txBody>
      </p:sp>
      <p:sp>
        <p:nvSpPr>
          <p:cNvPr id="800" name="Google Shape;800;p110"/>
          <p:cNvSpPr txBox="1"/>
          <p:nvPr>
            <p:ph idx="2" type="body"/>
          </p:nvPr>
        </p:nvSpPr>
        <p:spPr>
          <a:xfrm>
            <a:off x="4725928" y="966050"/>
            <a:ext cx="4197300" cy="3815700"/>
          </a:xfrm>
          <a:prstGeom prst="rect">
            <a:avLst/>
          </a:prstGeom>
        </p:spPr>
        <p:txBody>
          <a:bodyPr anchorCtr="0" anchor="t" bIns="34275" lIns="0" spcFirstLastPara="1" rIns="68575" wrap="square" tIns="34275">
            <a:noAutofit/>
          </a:bodyPr>
          <a:lstStyle/>
          <a:p>
            <a:pPr indent="0" lvl="0" marL="0" rtl="0" algn="l">
              <a:lnSpc>
                <a:spcPct val="100000"/>
              </a:lnSpc>
              <a:spcBef>
                <a:spcPts val="800"/>
              </a:spcBef>
              <a:spcAft>
                <a:spcPts val="0"/>
              </a:spcAft>
              <a:buNone/>
            </a:pPr>
            <a:r>
              <a:rPr b="1" lang="en" sz="1300"/>
              <a:t>How This Helps You and Your Team</a:t>
            </a:r>
            <a:endParaRPr b="1" sz="1300"/>
          </a:p>
          <a:p>
            <a:pPr indent="-247650" lvl="0" marL="342900" rtl="0" algn="l">
              <a:lnSpc>
                <a:spcPct val="100000"/>
              </a:lnSpc>
              <a:spcBef>
                <a:spcPts val="1500"/>
              </a:spcBef>
              <a:spcAft>
                <a:spcPts val="0"/>
              </a:spcAft>
              <a:buSzPts val="1300"/>
              <a:buChar char="•"/>
            </a:pPr>
            <a:r>
              <a:rPr lang="en" sz="1300"/>
              <a:t>DSPs can easily self-serve Model APIs</a:t>
            </a:r>
            <a:endParaRPr sz="1300"/>
          </a:p>
          <a:p>
            <a:pPr indent="-247650" lvl="0" marL="342900" rtl="0" algn="l">
              <a:lnSpc>
                <a:spcPct val="100000"/>
              </a:lnSpc>
              <a:spcBef>
                <a:spcPts val="1500"/>
              </a:spcBef>
              <a:spcAft>
                <a:spcPts val="0"/>
              </a:spcAft>
              <a:buSzPts val="1300"/>
              <a:buChar char="•"/>
            </a:pPr>
            <a:r>
              <a:rPr lang="en" sz="1300"/>
              <a:t>Easily deploy two endpoints for A/B testing</a:t>
            </a:r>
            <a:endParaRPr sz="1300"/>
          </a:p>
          <a:p>
            <a:pPr indent="-247650" lvl="0" marL="342900" rtl="0" algn="l">
              <a:lnSpc>
                <a:spcPct val="100000"/>
              </a:lnSpc>
              <a:spcBef>
                <a:spcPts val="1500"/>
              </a:spcBef>
              <a:spcAft>
                <a:spcPts val="0"/>
              </a:spcAft>
              <a:buSzPts val="1300"/>
              <a:buChar char="•"/>
            </a:pPr>
            <a:r>
              <a:rPr lang="en" sz="1300"/>
              <a:t>DSPs can quickly create web apps</a:t>
            </a:r>
            <a:endParaRPr sz="1300"/>
          </a:p>
          <a:p>
            <a:pPr indent="-247650" lvl="0" marL="342900" rtl="0" algn="l">
              <a:lnSpc>
                <a:spcPct val="100000"/>
              </a:lnSpc>
              <a:spcBef>
                <a:spcPts val="1500"/>
              </a:spcBef>
              <a:spcAft>
                <a:spcPts val="0"/>
              </a:spcAft>
              <a:buSzPts val="1300"/>
              <a:buChar char="•"/>
            </a:pPr>
            <a:r>
              <a:rPr lang="en" sz="1300"/>
              <a:t>DSPs can easily share apps with business users</a:t>
            </a:r>
            <a:endParaRPr sz="1300"/>
          </a:p>
          <a:p>
            <a:pPr indent="-247650" lvl="0" marL="342900" rtl="0" algn="l">
              <a:lnSpc>
                <a:spcPct val="100000"/>
              </a:lnSpc>
              <a:spcBef>
                <a:spcPts val="1500"/>
              </a:spcBef>
              <a:spcAft>
                <a:spcPts val="1500"/>
              </a:spcAft>
              <a:buSzPts val="1300"/>
              <a:buChar char="•"/>
            </a:pPr>
            <a:r>
              <a:rPr lang="en" sz="1300"/>
              <a:t>Preview apps before fully deploying</a:t>
            </a:r>
            <a:endParaRPr sz="1300"/>
          </a:p>
        </p:txBody>
      </p:sp>
      <p:grpSp>
        <p:nvGrpSpPr>
          <p:cNvPr id="801" name="Google Shape;801;p110"/>
          <p:cNvGrpSpPr/>
          <p:nvPr/>
        </p:nvGrpSpPr>
        <p:grpSpPr>
          <a:xfrm>
            <a:off x="7930385" y="95081"/>
            <a:ext cx="1097282" cy="914397"/>
            <a:chOff x="5023935" y="1450169"/>
            <a:chExt cx="1097282" cy="914397"/>
          </a:xfrm>
        </p:grpSpPr>
        <p:sp>
          <p:nvSpPr>
            <p:cNvPr id="802" name="Google Shape;802;p110"/>
            <p:cNvSpPr/>
            <p:nvPr/>
          </p:nvSpPr>
          <p:spPr>
            <a:xfrm>
              <a:off x="5023935" y="1450169"/>
              <a:ext cx="1097282" cy="914397"/>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93C47D"/>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803" name="Google Shape;803;p110"/>
            <p:cNvSpPr txBox="1"/>
            <p:nvPr/>
          </p:nvSpPr>
          <p:spPr>
            <a:xfrm>
              <a:off x="5069708" y="1902622"/>
              <a:ext cx="1005900" cy="161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Deploy </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 Model</a:t>
              </a:r>
              <a:r>
                <a:rPr b="1" i="0" lang="en" sz="1100" u="none" cap="none" strike="noStrike">
                  <a:solidFill>
                    <a:schemeClr val="lt1"/>
                  </a:solidFill>
                  <a:latin typeface="Lato"/>
                  <a:ea typeface="Lato"/>
                  <a:cs typeface="Lato"/>
                  <a:sym typeface="Lato"/>
                </a:rPr>
                <a:t> </a:t>
              </a:r>
              <a:endParaRPr b="1" i="0" sz="1100" u="none" cap="none" strike="noStrike">
                <a:solidFill>
                  <a:schemeClr val="lt1"/>
                </a:solidFill>
                <a:latin typeface="Lato"/>
                <a:ea typeface="Lato"/>
                <a:cs typeface="Lato"/>
                <a:sym typeface="Lato"/>
              </a:endParaRPr>
            </a:p>
          </p:txBody>
        </p:sp>
        <p:pic>
          <p:nvPicPr>
            <p:cNvPr id="804" name="Google Shape;804;p110"/>
            <p:cNvPicPr preferRelativeResize="0"/>
            <p:nvPr/>
          </p:nvPicPr>
          <p:blipFill>
            <a:blip r:embed="rId3">
              <a:alphaModFix/>
            </a:blip>
            <a:stretch>
              <a:fillRect/>
            </a:stretch>
          </p:blipFill>
          <p:spPr>
            <a:xfrm>
              <a:off x="5416850" y="1568200"/>
              <a:ext cx="311601" cy="311599"/>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1"/>
          <p:cNvSpPr/>
          <p:nvPr/>
        </p:nvSpPr>
        <p:spPr>
          <a:xfrm>
            <a:off x="-6881" y="-21075"/>
            <a:ext cx="2523900" cy="51807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pic>
        <p:nvPicPr>
          <p:cNvPr descr="A white letter on a black background&#10;&#10;Description automatically generated" id="811" name="Google Shape;811;p111"/>
          <p:cNvPicPr preferRelativeResize="0"/>
          <p:nvPr/>
        </p:nvPicPr>
        <p:blipFill rotWithShape="1">
          <a:blip r:embed="rId3">
            <a:alphaModFix/>
          </a:blip>
          <a:srcRect b="0" l="0" r="0" t="0"/>
          <a:stretch/>
        </p:blipFill>
        <p:spPr>
          <a:xfrm>
            <a:off x="330859" y="4705337"/>
            <a:ext cx="793750" cy="150999"/>
          </a:xfrm>
          <a:prstGeom prst="rect">
            <a:avLst/>
          </a:prstGeom>
          <a:noFill/>
          <a:ln>
            <a:noFill/>
          </a:ln>
        </p:spPr>
      </p:pic>
      <p:sp>
        <p:nvSpPr>
          <p:cNvPr id="812" name="Google Shape;812;p111"/>
          <p:cNvSpPr txBox="1"/>
          <p:nvPr>
            <p:ph type="title"/>
          </p:nvPr>
        </p:nvSpPr>
        <p:spPr>
          <a:xfrm>
            <a:off x="181219" y="630506"/>
            <a:ext cx="2147700" cy="907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500"/>
              <a:t>What Did We Learn Today?</a:t>
            </a:r>
            <a:endParaRPr sz="2500"/>
          </a:p>
        </p:txBody>
      </p:sp>
      <p:sp>
        <p:nvSpPr>
          <p:cNvPr id="813" name="Google Shape;813;p111"/>
          <p:cNvSpPr/>
          <p:nvPr/>
        </p:nvSpPr>
        <p:spPr>
          <a:xfrm>
            <a:off x="4344762" y="1264625"/>
            <a:ext cx="594300" cy="36900"/>
          </a:xfrm>
          <a:prstGeom prst="round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814" name="Google Shape;814;p111"/>
          <p:cNvGrpSpPr/>
          <p:nvPr/>
        </p:nvGrpSpPr>
        <p:grpSpPr>
          <a:xfrm>
            <a:off x="4840351" y="1811062"/>
            <a:ext cx="1709100" cy="1805600"/>
            <a:chOff x="2699425" y="2660925"/>
            <a:chExt cx="1709100" cy="1805600"/>
          </a:xfrm>
        </p:grpSpPr>
        <p:sp>
          <p:nvSpPr>
            <p:cNvPr id="815" name="Google Shape;815;p111"/>
            <p:cNvSpPr txBox="1"/>
            <p:nvPr/>
          </p:nvSpPr>
          <p:spPr>
            <a:xfrm>
              <a:off x="2699425" y="2660925"/>
              <a:ext cx="1709100" cy="446400"/>
            </a:xfrm>
            <a:prstGeom prst="rect">
              <a:avLst/>
            </a:prstGeom>
            <a:noFill/>
            <a:ln cap="flat" cmpd="sng" w="9525">
              <a:solidFill>
                <a:srgbClr val="292929"/>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accent6"/>
                  </a:solidFill>
                  <a:latin typeface="Roboto"/>
                  <a:ea typeface="Roboto"/>
                  <a:cs typeface="Roboto"/>
                  <a:sym typeface="Roboto"/>
                </a:rPr>
                <a:t>Prepare &amp; Evaluate Model</a:t>
              </a:r>
              <a:endParaRPr b="1" sz="1000">
                <a:solidFill>
                  <a:schemeClr val="accent6"/>
                </a:solidFill>
                <a:latin typeface="Roboto"/>
                <a:ea typeface="Roboto"/>
                <a:cs typeface="Roboto"/>
                <a:sym typeface="Roboto"/>
              </a:endParaRPr>
            </a:p>
          </p:txBody>
        </p:sp>
        <p:sp>
          <p:nvSpPr>
            <p:cNvPr id="816" name="Google Shape;816;p111"/>
            <p:cNvSpPr txBox="1"/>
            <p:nvPr/>
          </p:nvSpPr>
          <p:spPr>
            <a:xfrm>
              <a:off x="2699425" y="3117725"/>
              <a:ext cx="1709100" cy="1348800"/>
            </a:xfrm>
            <a:prstGeom prst="rect">
              <a:avLst/>
            </a:prstGeom>
            <a:noFill/>
            <a:ln cap="flat" cmpd="sng" w="9525">
              <a:solidFill>
                <a:srgbClr val="29292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153863"/>
                </a:solidFill>
                <a:latin typeface="Lato"/>
                <a:ea typeface="Lato"/>
                <a:cs typeface="Lato"/>
                <a:sym typeface="Lato"/>
              </a:endParaRPr>
            </a:p>
            <a:p>
              <a:pPr indent="0" lvl="0" marL="0" rtl="0" algn="ctr">
                <a:lnSpc>
                  <a:spcPct val="115000"/>
                </a:lnSpc>
                <a:spcBef>
                  <a:spcPts val="500"/>
                </a:spcBef>
                <a:spcAft>
                  <a:spcPts val="0"/>
                </a:spcAft>
                <a:buClr>
                  <a:schemeClr val="dk1"/>
                </a:buClr>
                <a:buSzPts val="1100"/>
                <a:buFont typeface="Arial"/>
                <a:buNone/>
              </a:pPr>
              <a:r>
                <a:rPr lang="en" sz="1000">
                  <a:solidFill>
                    <a:schemeClr val="dk2"/>
                  </a:solidFill>
                  <a:latin typeface="Lato"/>
                  <a:ea typeface="Lato"/>
                  <a:cs typeface="Lato"/>
                  <a:sym typeface="Lato"/>
                </a:rPr>
                <a:t>Customized compute environment</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Clr>
                  <a:schemeClr val="dk1"/>
                </a:buClr>
                <a:buSzPts val="1100"/>
                <a:buFont typeface="Arial"/>
                <a:buNone/>
              </a:pPr>
              <a:r>
                <a:rPr lang="en" sz="1000">
                  <a:solidFill>
                    <a:schemeClr val="dk2"/>
                  </a:solidFill>
                  <a:latin typeface="Lato"/>
                  <a:ea typeface="Lato"/>
                  <a:cs typeface="Lato"/>
                  <a:sym typeface="Lato"/>
                </a:rPr>
                <a:t>Leveraged preferred IDEs</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Lato"/>
                  <a:ea typeface="Lato"/>
                  <a:cs typeface="Lato"/>
                  <a:sym typeface="Lato"/>
                </a:rPr>
                <a:t>Ran and tracked experiments</a:t>
              </a:r>
              <a:endParaRPr sz="1000">
                <a:solidFill>
                  <a:schemeClr val="dk2"/>
                </a:solidFill>
                <a:latin typeface="Lato"/>
                <a:ea typeface="Lato"/>
                <a:cs typeface="Lato"/>
                <a:sym typeface="Lato"/>
              </a:endParaRPr>
            </a:p>
            <a:p>
              <a:pPr indent="0" lvl="0" marL="0" rtl="0" algn="ctr">
                <a:lnSpc>
                  <a:spcPct val="115000"/>
                </a:lnSpc>
                <a:spcBef>
                  <a:spcPts val="500"/>
                </a:spcBef>
                <a:spcAft>
                  <a:spcPts val="500"/>
                </a:spcAft>
                <a:buNone/>
              </a:pPr>
              <a:r>
                <a:t/>
              </a:r>
              <a:endParaRPr sz="1000">
                <a:solidFill>
                  <a:schemeClr val="dk2"/>
                </a:solidFill>
                <a:latin typeface="Lato"/>
                <a:ea typeface="Lato"/>
                <a:cs typeface="Lato"/>
                <a:sym typeface="Lato"/>
              </a:endParaRPr>
            </a:p>
          </p:txBody>
        </p:sp>
      </p:grpSp>
      <p:sp>
        <p:nvSpPr>
          <p:cNvPr id="817" name="Google Shape;817;p111"/>
          <p:cNvSpPr txBox="1"/>
          <p:nvPr/>
        </p:nvSpPr>
        <p:spPr>
          <a:xfrm>
            <a:off x="6922338" y="1811013"/>
            <a:ext cx="1709100" cy="446400"/>
          </a:xfrm>
          <a:prstGeom prst="rect">
            <a:avLst/>
          </a:prstGeom>
          <a:noFill/>
          <a:ln cap="flat" cmpd="sng" w="9525">
            <a:solidFill>
              <a:srgbClr val="292929"/>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accent6"/>
                </a:solidFill>
                <a:latin typeface="Roboto"/>
                <a:ea typeface="Roboto"/>
                <a:cs typeface="Roboto"/>
                <a:sym typeface="Roboto"/>
              </a:rPr>
              <a:t>Deploy &amp; Collaborate</a:t>
            </a:r>
            <a:endParaRPr b="1" sz="1000">
              <a:solidFill>
                <a:schemeClr val="accent6"/>
              </a:solidFill>
              <a:latin typeface="Roboto"/>
              <a:ea typeface="Roboto"/>
              <a:cs typeface="Roboto"/>
              <a:sym typeface="Roboto"/>
            </a:endParaRPr>
          </a:p>
        </p:txBody>
      </p:sp>
      <p:sp>
        <p:nvSpPr>
          <p:cNvPr id="818" name="Google Shape;818;p111"/>
          <p:cNvSpPr txBox="1"/>
          <p:nvPr/>
        </p:nvSpPr>
        <p:spPr>
          <a:xfrm>
            <a:off x="6922325" y="2267813"/>
            <a:ext cx="1709100" cy="1348800"/>
          </a:xfrm>
          <a:prstGeom prst="rect">
            <a:avLst/>
          </a:prstGeom>
          <a:noFill/>
          <a:ln cap="flat" cmpd="sng" w="9525">
            <a:solidFill>
              <a:srgbClr val="2929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br>
              <a:rPr lang="en" sz="1000">
                <a:solidFill>
                  <a:schemeClr val="dk2"/>
                </a:solidFill>
                <a:latin typeface="Lato"/>
                <a:ea typeface="Lato"/>
                <a:cs typeface="Lato"/>
                <a:sym typeface="Lato"/>
              </a:rPr>
            </a:br>
            <a:r>
              <a:rPr lang="en" sz="1000">
                <a:solidFill>
                  <a:schemeClr val="dk2"/>
                </a:solidFill>
                <a:latin typeface="Lato"/>
                <a:ea typeface="Lato"/>
                <a:cs typeface="Lato"/>
                <a:sym typeface="Lato"/>
              </a:rPr>
              <a:t>Ran Jobs</a:t>
            </a:r>
            <a:endParaRPr sz="1000">
              <a:solidFill>
                <a:schemeClr val="dk2"/>
              </a:solidFill>
              <a:latin typeface="Lato"/>
              <a:ea typeface="Lato"/>
              <a:cs typeface="Lato"/>
              <a:sym typeface="Lato"/>
            </a:endParaRPr>
          </a:p>
          <a:p>
            <a:pPr indent="0" lvl="0" marL="0" rtl="0" algn="ctr">
              <a:lnSpc>
                <a:spcPct val="150000"/>
              </a:lnSpc>
              <a:spcBef>
                <a:spcPts val="0"/>
              </a:spcBef>
              <a:spcAft>
                <a:spcPts val="0"/>
              </a:spcAft>
              <a:buClr>
                <a:schemeClr val="dk1"/>
              </a:buClr>
              <a:buSzPts val="1100"/>
              <a:buFont typeface="Arial"/>
              <a:buNone/>
            </a:pPr>
            <a:r>
              <a:rPr lang="en" sz="1000">
                <a:solidFill>
                  <a:schemeClr val="dk2"/>
                </a:solidFill>
                <a:latin typeface="Lato"/>
                <a:ea typeface="Lato"/>
                <a:cs typeface="Lato"/>
                <a:sym typeface="Lato"/>
              </a:rPr>
              <a:t>Model API</a:t>
            </a:r>
            <a:br>
              <a:rPr lang="en" sz="1000">
                <a:solidFill>
                  <a:schemeClr val="dk2"/>
                </a:solidFill>
                <a:latin typeface="Lato"/>
                <a:ea typeface="Lato"/>
                <a:cs typeface="Lato"/>
                <a:sym typeface="Lato"/>
              </a:rPr>
            </a:br>
            <a:r>
              <a:rPr lang="en" sz="1000">
                <a:solidFill>
                  <a:schemeClr val="dk2"/>
                </a:solidFill>
                <a:latin typeface="Lato"/>
                <a:ea typeface="Lato"/>
                <a:cs typeface="Lato"/>
                <a:sym typeface="Lato"/>
              </a:rPr>
              <a:t>Web application</a:t>
            </a:r>
            <a:endParaRPr sz="1000">
              <a:solidFill>
                <a:schemeClr val="dk2"/>
              </a:solidFill>
              <a:latin typeface="Lato"/>
              <a:ea typeface="Lato"/>
              <a:cs typeface="Lato"/>
              <a:sym typeface="Lato"/>
            </a:endParaRPr>
          </a:p>
          <a:p>
            <a:pPr indent="0" lvl="0" marL="0" rtl="0" algn="ctr">
              <a:lnSpc>
                <a:spcPct val="150000"/>
              </a:lnSpc>
              <a:spcBef>
                <a:spcPts val="0"/>
              </a:spcBef>
              <a:spcAft>
                <a:spcPts val="0"/>
              </a:spcAft>
              <a:buNone/>
            </a:pPr>
            <a:r>
              <a:rPr lang="en" sz="1000">
                <a:solidFill>
                  <a:schemeClr val="dk2"/>
                </a:solidFill>
                <a:latin typeface="Lato"/>
                <a:ea typeface="Lato"/>
                <a:cs typeface="Lato"/>
                <a:sym typeface="Lato"/>
              </a:rPr>
              <a:t>Shared and Collaborated</a:t>
            </a:r>
            <a:endParaRPr sz="1000">
              <a:solidFill>
                <a:schemeClr val="dk2"/>
              </a:solidFill>
              <a:latin typeface="Lato"/>
              <a:ea typeface="Lato"/>
              <a:cs typeface="Lato"/>
              <a:sym typeface="Lato"/>
            </a:endParaRPr>
          </a:p>
          <a:p>
            <a:pPr indent="0" lvl="0" marL="0" rtl="0" algn="ctr">
              <a:lnSpc>
                <a:spcPct val="115000"/>
              </a:lnSpc>
              <a:spcBef>
                <a:spcPts val="0"/>
              </a:spcBef>
              <a:spcAft>
                <a:spcPts val="500"/>
              </a:spcAft>
              <a:buNone/>
            </a:pPr>
            <a:r>
              <a:t/>
            </a:r>
            <a:endParaRPr sz="1000">
              <a:solidFill>
                <a:schemeClr val="accent3"/>
              </a:solidFill>
              <a:latin typeface="Lato"/>
              <a:ea typeface="Lato"/>
              <a:cs typeface="Lato"/>
              <a:sym typeface="Lato"/>
            </a:endParaRPr>
          </a:p>
        </p:txBody>
      </p:sp>
      <p:sp>
        <p:nvSpPr>
          <p:cNvPr id="819" name="Google Shape;819;p111"/>
          <p:cNvSpPr txBox="1"/>
          <p:nvPr/>
        </p:nvSpPr>
        <p:spPr>
          <a:xfrm>
            <a:off x="2735400" y="1811025"/>
            <a:ext cx="1709100" cy="468300"/>
          </a:xfrm>
          <a:prstGeom prst="rect">
            <a:avLst/>
          </a:prstGeom>
          <a:noFill/>
          <a:ln cap="flat" cmpd="sng" w="9525">
            <a:solidFill>
              <a:srgbClr val="292929"/>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accent6"/>
                </a:solidFill>
                <a:latin typeface="Roboto"/>
                <a:ea typeface="Roboto"/>
                <a:cs typeface="Roboto"/>
                <a:sym typeface="Roboto"/>
              </a:rPr>
              <a:t>Created a Project</a:t>
            </a:r>
            <a:endParaRPr b="1" sz="1000">
              <a:solidFill>
                <a:schemeClr val="accent6"/>
              </a:solidFill>
              <a:latin typeface="Roboto"/>
              <a:ea typeface="Roboto"/>
              <a:cs typeface="Roboto"/>
              <a:sym typeface="Roboto"/>
            </a:endParaRPr>
          </a:p>
        </p:txBody>
      </p:sp>
      <p:sp>
        <p:nvSpPr>
          <p:cNvPr id="820" name="Google Shape;820;p111"/>
          <p:cNvSpPr txBox="1"/>
          <p:nvPr/>
        </p:nvSpPr>
        <p:spPr>
          <a:xfrm>
            <a:off x="2735400" y="2267813"/>
            <a:ext cx="1709100" cy="1348800"/>
          </a:xfrm>
          <a:prstGeom prst="rect">
            <a:avLst/>
          </a:prstGeom>
          <a:noFill/>
          <a:ln cap="flat" cmpd="sng" w="9525">
            <a:solidFill>
              <a:srgbClr val="2929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2"/>
                </a:solidFill>
                <a:latin typeface="Lato"/>
                <a:ea typeface="Lato"/>
                <a:cs typeface="Lato"/>
                <a:sym typeface="Lato"/>
              </a:rPr>
              <a:t>Set up project </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Clr>
                <a:schemeClr val="dk1"/>
              </a:buClr>
              <a:buSzPts val="1100"/>
              <a:buFont typeface="Arial"/>
              <a:buNone/>
            </a:pPr>
            <a:r>
              <a:rPr lang="en" sz="1000">
                <a:solidFill>
                  <a:schemeClr val="dk2"/>
                </a:solidFill>
                <a:latin typeface="Lato"/>
                <a:ea typeface="Lato"/>
                <a:cs typeface="Lato"/>
                <a:sym typeface="Lato"/>
              </a:rPr>
              <a:t>Added collaborators</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Clr>
                <a:schemeClr val="dk1"/>
              </a:buClr>
              <a:buSzPts val="1100"/>
              <a:buFont typeface="Arial"/>
              <a:buNone/>
            </a:pPr>
            <a:r>
              <a:rPr lang="en" sz="1000">
                <a:solidFill>
                  <a:schemeClr val="dk2"/>
                </a:solidFill>
                <a:latin typeface="Lato"/>
                <a:ea typeface="Lato"/>
                <a:cs typeface="Lato"/>
                <a:sym typeface="Lato"/>
              </a:rPr>
              <a:t>Defined project goals</a:t>
            </a:r>
            <a:endParaRPr sz="1000">
              <a:solidFill>
                <a:schemeClr val="dk2"/>
              </a:solidFill>
              <a:latin typeface="Lato"/>
              <a:ea typeface="Lato"/>
              <a:cs typeface="Lato"/>
              <a:sym typeface="Lato"/>
            </a:endParaRPr>
          </a:p>
          <a:p>
            <a:pPr indent="0" lvl="0" marL="0" rtl="0" algn="ctr">
              <a:lnSpc>
                <a:spcPct val="115000"/>
              </a:lnSpc>
              <a:spcBef>
                <a:spcPts val="500"/>
              </a:spcBef>
              <a:spcAft>
                <a:spcPts val="500"/>
              </a:spcAft>
              <a:buNone/>
            </a:pPr>
            <a:r>
              <a:rPr lang="en" sz="1000">
                <a:solidFill>
                  <a:schemeClr val="dk2"/>
                </a:solidFill>
                <a:latin typeface="Lato"/>
                <a:ea typeface="Lato"/>
                <a:cs typeface="Lato"/>
                <a:sym typeface="Lato"/>
              </a:rPr>
              <a:t>Integrated  data sources</a:t>
            </a:r>
            <a:endParaRPr sz="1000">
              <a:solidFill>
                <a:schemeClr val="dk2"/>
              </a:solidFill>
              <a:latin typeface="Lato"/>
              <a:ea typeface="Lato"/>
              <a:cs typeface="Lato"/>
              <a:sym typeface="Lato"/>
            </a:endParaRPr>
          </a:p>
        </p:txBody>
      </p:sp>
      <p:sp>
        <p:nvSpPr>
          <p:cNvPr id="821" name="Google Shape;821;p111"/>
          <p:cNvSpPr txBox="1"/>
          <p:nvPr/>
        </p:nvSpPr>
        <p:spPr>
          <a:xfrm>
            <a:off x="2130000" y="3810388"/>
            <a:ext cx="7014000" cy="84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2400">
                <a:solidFill>
                  <a:schemeClr val="accent6"/>
                </a:solidFill>
                <a:latin typeface="Lato"/>
                <a:ea typeface="Lato"/>
                <a:cs typeface="Lato"/>
                <a:sym typeface="Lato"/>
              </a:rPr>
              <a:t>From ideation to deployment on a single centralized platform</a:t>
            </a:r>
            <a:endParaRPr sz="2400">
              <a:solidFill>
                <a:schemeClr val="accent6"/>
              </a:solidFill>
              <a:latin typeface="Lato"/>
              <a:ea typeface="Lato"/>
              <a:cs typeface="Lato"/>
              <a:sym typeface="Lato"/>
            </a:endParaRPr>
          </a:p>
        </p:txBody>
      </p:sp>
      <p:grpSp>
        <p:nvGrpSpPr>
          <p:cNvPr id="822" name="Google Shape;822;p111"/>
          <p:cNvGrpSpPr/>
          <p:nvPr/>
        </p:nvGrpSpPr>
        <p:grpSpPr>
          <a:xfrm>
            <a:off x="3057720" y="808481"/>
            <a:ext cx="1097220" cy="911533"/>
            <a:chOff x="838933" y="1474781"/>
            <a:chExt cx="1097220" cy="911533"/>
          </a:xfrm>
        </p:grpSpPr>
        <p:grpSp>
          <p:nvGrpSpPr>
            <p:cNvPr id="823" name="Google Shape;823;p111"/>
            <p:cNvGrpSpPr/>
            <p:nvPr/>
          </p:nvGrpSpPr>
          <p:grpSpPr>
            <a:xfrm>
              <a:off x="838933" y="1474781"/>
              <a:ext cx="1097220" cy="911533"/>
              <a:chOff x="838933" y="1464154"/>
              <a:chExt cx="1097220" cy="911533"/>
            </a:xfrm>
          </p:grpSpPr>
          <p:sp>
            <p:nvSpPr>
              <p:cNvPr id="824" name="Google Shape;824;p111"/>
              <p:cNvSpPr/>
              <p:nvPr/>
            </p:nvSpPr>
            <p:spPr>
              <a:xfrm>
                <a:off x="838933" y="1464154"/>
                <a:ext cx="1097220" cy="911533"/>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6D9EEB"/>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825" name="Google Shape;825;p111"/>
              <p:cNvSpPr txBox="1"/>
              <p:nvPr/>
            </p:nvSpPr>
            <p:spPr>
              <a:xfrm>
                <a:off x="884705" y="1753878"/>
                <a:ext cx="1015800" cy="159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Lato"/>
                    <a:ea typeface="Lato"/>
                    <a:cs typeface="Lato"/>
                    <a:sym typeface="Lato"/>
                  </a:rPr>
                  <a:t>Prepare </a:t>
                </a:r>
                <a:endParaRPr b="1" i="0" sz="11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Project</a:t>
                </a:r>
                <a:r>
                  <a:rPr b="1" i="0" lang="en" sz="1100" u="none" cap="none" strike="noStrike">
                    <a:solidFill>
                      <a:schemeClr val="lt1"/>
                    </a:solidFill>
                    <a:latin typeface="Lato"/>
                    <a:ea typeface="Lato"/>
                    <a:cs typeface="Lato"/>
                    <a:sym typeface="Lato"/>
                  </a:rPr>
                  <a:t> &amp;</a:t>
                </a:r>
                <a:r>
                  <a:rPr b="1" lang="en" sz="1100">
                    <a:solidFill>
                      <a:schemeClr val="lt1"/>
                    </a:solidFill>
                    <a:latin typeface="Lato"/>
                    <a:ea typeface="Lato"/>
                    <a:cs typeface="Lato"/>
                    <a:sym typeface="Lato"/>
                  </a:rPr>
                  <a:t> </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Data</a:t>
                </a:r>
                <a:endParaRPr b="1" i="0" sz="1100" u="none" cap="none" strike="noStrike">
                  <a:solidFill>
                    <a:schemeClr val="lt1"/>
                  </a:solidFill>
                  <a:latin typeface="Lato"/>
                  <a:ea typeface="Lato"/>
                  <a:cs typeface="Lato"/>
                  <a:sym typeface="Lato"/>
                </a:endParaRPr>
              </a:p>
            </p:txBody>
          </p:sp>
        </p:grpSp>
        <p:pic>
          <p:nvPicPr>
            <p:cNvPr id="826" name="Google Shape;826;p111"/>
            <p:cNvPicPr preferRelativeResize="0"/>
            <p:nvPr/>
          </p:nvPicPr>
          <p:blipFill>
            <a:blip r:embed="rId4">
              <a:alphaModFix/>
            </a:blip>
            <a:stretch>
              <a:fillRect/>
            </a:stretch>
          </p:blipFill>
          <p:spPr>
            <a:xfrm>
              <a:off x="1227704" y="1540350"/>
              <a:ext cx="311601" cy="311599"/>
            </a:xfrm>
            <a:prstGeom prst="rect">
              <a:avLst/>
            </a:prstGeom>
            <a:noFill/>
            <a:ln>
              <a:noFill/>
            </a:ln>
          </p:spPr>
        </p:pic>
      </p:grpSp>
      <p:grpSp>
        <p:nvGrpSpPr>
          <p:cNvPr id="827" name="Google Shape;827;p111"/>
          <p:cNvGrpSpPr/>
          <p:nvPr/>
        </p:nvGrpSpPr>
        <p:grpSpPr>
          <a:xfrm>
            <a:off x="5020778" y="815910"/>
            <a:ext cx="1318122" cy="914397"/>
            <a:chOff x="2771103" y="1440197"/>
            <a:chExt cx="1318122" cy="914397"/>
          </a:xfrm>
        </p:grpSpPr>
        <p:grpSp>
          <p:nvGrpSpPr>
            <p:cNvPr id="828" name="Google Shape;828;p111"/>
            <p:cNvGrpSpPr/>
            <p:nvPr/>
          </p:nvGrpSpPr>
          <p:grpSpPr>
            <a:xfrm>
              <a:off x="2771103" y="1440197"/>
              <a:ext cx="1318122" cy="914397"/>
              <a:chOff x="2757854" y="1429575"/>
              <a:chExt cx="1341600" cy="914397"/>
            </a:xfrm>
          </p:grpSpPr>
          <p:sp>
            <p:nvSpPr>
              <p:cNvPr id="829" name="Google Shape;829;p111"/>
              <p:cNvSpPr/>
              <p:nvPr/>
            </p:nvSpPr>
            <p:spPr>
              <a:xfrm>
                <a:off x="2860011" y="1429575"/>
                <a:ext cx="1097282" cy="914397"/>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B4A7D6"/>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830" name="Google Shape;830;p111"/>
              <p:cNvSpPr txBox="1"/>
              <p:nvPr/>
            </p:nvSpPr>
            <p:spPr>
              <a:xfrm>
                <a:off x="2757854" y="1892257"/>
                <a:ext cx="1341600" cy="230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Develop</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i="0" lang="en" sz="1100" u="none" cap="none" strike="noStrike">
                    <a:solidFill>
                      <a:schemeClr val="lt1"/>
                    </a:solidFill>
                    <a:latin typeface="Lato"/>
                    <a:ea typeface="Lato"/>
                    <a:cs typeface="Lato"/>
                    <a:sym typeface="Lato"/>
                  </a:rPr>
                  <a:t>Model</a:t>
                </a:r>
                <a:endParaRPr b="1" i="0" sz="1100" u="none" cap="none" strike="noStrike">
                  <a:solidFill>
                    <a:schemeClr val="lt1"/>
                  </a:solidFill>
                  <a:latin typeface="Lato"/>
                  <a:ea typeface="Lato"/>
                  <a:cs typeface="Lato"/>
                  <a:sym typeface="Lato"/>
                </a:endParaRPr>
              </a:p>
            </p:txBody>
          </p:sp>
        </p:grpSp>
        <p:pic>
          <p:nvPicPr>
            <p:cNvPr id="831" name="Google Shape;831;p111"/>
            <p:cNvPicPr preferRelativeResize="0"/>
            <p:nvPr/>
          </p:nvPicPr>
          <p:blipFill>
            <a:blip r:embed="rId5">
              <a:alphaModFix/>
            </a:blip>
            <a:stretch>
              <a:fillRect/>
            </a:stretch>
          </p:blipFill>
          <p:spPr>
            <a:xfrm>
              <a:off x="3262419" y="1588646"/>
              <a:ext cx="311601" cy="311599"/>
            </a:xfrm>
            <a:prstGeom prst="rect">
              <a:avLst/>
            </a:prstGeom>
            <a:noFill/>
            <a:ln>
              <a:noFill/>
            </a:ln>
          </p:spPr>
        </p:pic>
      </p:grpSp>
      <p:grpSp>
        <p:nvGrpSpPr>
          <p:cNvPr id="832" name="Google Shape;832;p111"/>
          <p:cNvGrpSpPr/>
          <p:nvPr/>
        </p:nvGrpSpPr>
        <p:grpSpPr>
          <a:xfrm>
            <a:off x="7273610" y="825881"/>
            <a:ext cx="1097282" cy="914397"/>
            <a:chOff x="5023935" y="1450169"/>
            <a:chExt cx="1097282" cy="914397"/>
          </a:xfrm>
        </p:grpSpPr>
        <p:sp>
          <p:nvSpPr>
            <p:cNvPr id="833" name="Google Shape;833;p111"/>
            <p:cNvSpPr/>
            <p:nvPr/>
          </p:nvSpPr>
          <p:spPr>
            <a:xfrm>
              <a:off x="5023935" y="1450169"/>
              <a:ext cx="1097282" cy="914397"/>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93C47D"/>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834" name="Google Shape;834;p111"/>
            <p:cNvSpPr txBox="1"/>
            <p:nvPr/>
          </p:nvSpPr>
          <p:spPr>
            <a:xfrm>
              <a:off x="5069708" y="1902622"/>
              <a:ext cx="1005900" cy="161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Deploy </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 Model</a:t>
              </a:r>
              <a:r>
                <a:rPr b="1" i="0" lang="en" sz="1100" u="none" cap="none" strike="noStrike">
                  <a:solidFill>
                    <a:schemeClr val="lt1"/>
                  </a:solidFill>
                  <a:latin typeface="Lato"/>
                  <a:ea typeface="Lato"/>
                  <a:cs typeface="Lato"/>
                  <a:sym typeface="Lato"/>
                </a:rPr>
                <a:t> </a:t>
              </a:r>
              <a:endParaRPr b="1" i="0" sz="1100" u="none" cap="none" strike="noStrike">
                <a:solidFill>
                  <a:schemeClr val="lt1"/>
                </a:solidFill>
                <a:latin typeface="Lato"/>
                <a:ea typeface="Lato"/>
                <a:cs typeface="Lato"/>
                <a:sym typeface="Lato"/>
              </a:endParaRPr>
            </a:p>
          </p:txBody>
        </p:sp>
        <p:pic>
          <p:nvPicPr>
            <p:cNvPr id="835" name="Google Shape;835;p111"/>
            <p:cNvPicPr preferRelativeResize="0"/>
            <p:nvPr/>
          </p:nvPicPr>
          <p:blipFill>
            <a:blip r:embed="rId6">
              <a:alphaModFix/>
            </a:blip>
            <a:stretch>
              <a:fillRect/>
            </a:stretch>
          </p:blipFill>
          <p:spPr>
            <a:xfrm>
              <a:off x="5416850" y="1568200"/>
              <a:ext cx="311601" cy="311599"/>
            </a:xfrm>
            <a:prstGeom prst="rect">
              <a:avLst/>
            </a:prstGeom>
            <a:noFill/>
            <a:ln>
              <a:noFill/>
            </a:ln>
          </p:spPr>
        </p:pic>
      </p:grpSp>
      <p:sp>
        <p:nvSpPr>
          <p:cNvPr id="836" name="Google Shape;836;p111"/>
          <p:cNvSpPr/>
          <p:nvPr/>
        </p:nvSpPr>
        <p:spPr>
          <a:xfrm>
            <a:off x="6467487" y="1264625"/>
            <a:ext cx="594300" cy="36900"/>
          </a:xfrm>
          <a:prstGeom prst="round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12"/>
          <p:cNvSpPr txBox="1"/>
          <p:nvPr>
            <p:ph type="title"/>
          </p:nvPr>
        </p:nvSpPr>
        <p:spPr>
          <a:xfrm>
            <a:off x="298444" y="273844"/>
            <a:ext cx="2925900" cy="392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300"/>
              <a:t>Domino </a:t>
            </a:r>
            <a:r>
              <a:rPr lang="en" sz="2300"/>
              <a:t>University</a:t>
            </a:r>
            <a:endParaRPr sz="2300"/>
          </a:p>
        </p:txBody>
      </p:sp>
      <p:sp>
        <p:nvSpPr>
          <p:cNvPr id="843" name="Google Shape;843;p112"/>
          <p:cNvSpPr txBox="1"/>
          <p:nvPr>
            <p:ph idx="1" type="body"/>
          </p:nvPr>
        </p:nvSpPr>
        <p:spPr>
          <a:xfrm>
            <a:off x="2908650" y="4269656"/>
            <a:ext cx="5970300" cy="392700"/>
          </a:xfrm>
          <a:prstGeom prst="rect">
            <a:avLst/>
          </a:prstGeom>
        </p:spPr>
        <p:txBody>
          <a:bodyPr anchorCtr="0" anchor="t" bIns="34275" lIns="0" spcFirstLastPara="1" rIns="68575" wrap="square" tIns="34275">
            <a:noAutofit/>
          </a:bodyPr>
          <a:lstStyle/>
          <a:p>
            <a:pPr indent="0" lvl="0" marL="0" rtl="0" algn="ctr">
              <a:spcBef>
                <a:spcPts val="0"/>
              </a:spcBef>
              <a:spcAft>
                <a:spcPts val="0"/>
              </a:spcAft>
              <a:buNone/>
            </a:pPr>
            <a:r>
              <a:rPr lang="en" sz="1600"/>
              <a:t>A</a:t>
            </a:r>
            <a:r>
              <a:rPr lang="en" sz="1600"/>
              <a:t>ccess Domino University at </a:t>
            </a:r>
            <a:r>
              <a:rPr b="1" lang="en" sz="1600" u="sng">
                <a:solidFill>
                  <a:schemeClr val="hlink"/>
                </a:solidFill>
                <a:hlinkClick r:id="rId3"/>
              </a:rPr>
              <a:t>https://university.domino.ai</a:t>
            </a:r>
            <a:endParaRPr b="1" sz="1600"/>
          </a:p>
        </p:txBody>
      </p:sp>
      <p:sp>
        <p:nvSpPr>
          <p:cNvPr id="844" name="Google Shape;844;p112"/>
          <p:cNvSpPr txBox="1"/>
          <p:nvPr>
            <p:ph idx="1" type="body"/>
          </p:nvPr>
        </p:nvSpPr>
        <p:spPr>
          <a:xfrm>
            <a:off x="292444" y="907331"/>
            <a:ext cx="2730600" cy="3857700"/>
          </a:xfrm>
          <a:prstGeom prst="rect">
            <a:avLst/>
          </a:prstGeom>
        </p:spPr>
        <p:txBody>
          <a:bodyPr anchorCtr="0" anchor="t" bIns="34275" lIns="0" spcFirstLastPara="1" rIns="68575" wrap="square" tIns="34275">
            <a:normAutofit/>
          </a:bodyPr>
          <a:lstStyle/>
          <a:p>
            <a:pPr indent="0" lvl="0" marL="0" rtl="0" algn="l">
              <a:spcBef>
                <a:spcPts val="0"/>
              </a:spcBef>
              <a:spcAft>
                <a:spcPts val="0"/>
              </a:spcAft>
              <a:buNone/>
            </a:pPr>
            <a:r>
              <a:t/>
            </a:r>
            <a:endParaRPr sz="1600">
              <a:solidFill>
                <a:schemeClr val="dk2"/>
              </a:solidFill>
              <a:latin typeface="Roboto Mono"/>
              <a:ea typeface="Roboto Mono"/>
              <a:cs typeface="Roboto Mono"/>
              <a:sym typeface="Roboto Mono"/>
            </a:endParaRPr>
          </a:p>
          <a:p>
            <a:pPr indent="-266700" lvl="0" marL="342900" rtl="0" algn="l">
              <a:spcBef>
                <a:spcPts val="0"/>
              </a:spcBef>
              <a:spcAft>
                <a:spcPts val="0"/>
              </a:spcAft>
              <a:buSzPts val="1600"/>
              <a:buChar char="●"/>
            </a:pPr>
            <a:r>
              <a:rPr lang="en" sz="1600"/>
              <a:t>Self-paced education content at Domino University provides a guided, deeper dive into everything Domino has to offer.</a:t>
            </a:r>
            <a:endParaRPr sz="1600"/>
          </a:p>
        </p:txBody>
      </p:sp>
      <p:pic>
        <p:nvPicPr>
          <p:cNvPr id="845" name="Google Shape;845;p112"/>
          <p:cNvPicPr preferRelativeResize="0"/>
          <p:nvPr/>
        </p:nvPicPr>
        <p:blipFill>
          <a:blip r:embed="rId4">
            <a:alphaModFix/>
          </a:blip>
          <a:stretch>
            <a:fillRect/>
          </a:stretch>
        </p:blipFill>
        <p:spPr>
          <a:xfrm>
            <a:off x="3224344" y="763331"/>
            <a:ext cx="5427717" cy="333136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2"/>
          <p:cNvSpPr/>
          <p:nvPr/>
        </p:nvSpPr>
        <p:spPr>
          <a:xfrm>
            <a:off x="-6881" y="-21075"/>
            <a:ext cx="2523900" cy="51807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pic>
        <p:nvPicPr>
          <p:cNvPr descr="A white letter on a black background&#10;&#10;Description automatically generated" id="420" name="Google Shape;420;p72"/>
          <p:cNvPicPr preferRelativeResize="0"/>
          <p:nvPr/>
        </p:nvPicPr>
        <p:blipFill rotWithShape="1">
          <a:blip r:embed="rId3">
            <a:alphaModFix/>
          </a:blip>
          <a:srcRect b="0" l="0" r="0" t="0"/>
          <a:stretch/>
        </p:blipFill>
        <p:spPr>
          <a:xfrm>
            <a:off x="330859" y="4705337"/>
            <a:ext cx="793750" cy="150999"/>
          </a:xfrm>
          <a:prstGeom prst="rect">
            <a:avLst/>
          </a:prstGeom>
          <a:noFill/>
          <a:ln>
            <a:noFill/>
          </a:ln>
        </p:spPr>
      </p:pic>
      <p:sp>
        <p:nvSpPr>
          <p:cNvPr id="421" name="Google Shape;421;p72"/>
          <p:cNvSpPr txBox="1"/>
          <p:nvPr>
            <p:ph type="title"/>
          </p:nvPr>
        </p:nvSpPr>
        <p:spPr>
          <a:xfrm>
            <a:off x="181219" y="630506"/>
            <a:ext cx="2147700" cy="907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500"/>
              <a:t>Workshop Agenda</a:t>
            </a:r>
            <a:endParaRPr sz="2500"/>
          </a:p>
        </p:txBody>
      </p:sp>
      <p:sp>
        <p:nvSpPr>
          <p:cNvPr id="422" name="Google Shape;422;p72"/>
          <p:cNvSpPr/>
          <p:nvPr/>
        </p:nvSpPr>
        <p:spPr>
          <a:xfrm>
            <a:off x="4344762" y="1264625"/>
            <a:ext cx="594300" cy="36900"/>
          </a:xfrm>
          <a:prstGeom prst="round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423" name="Google Shape;423;p72"/>
          <p:cNvGrpSpPr/>
          <p:nvPr/>
        </p:nvGrpSpPr>
        <p:grpSpPr>
          <a:xfrm>
            <a:off x="4840351" y="1811062"/>
            <a:ext cx="1709100" cy="1805600"/>
            <a:chOff x="2699425" y="2660925"/>
            <a:chExt cx="1709100" cy="1805600"/>
          </a:xfrm>
        </p:grpSpPr>
        <p:sp>
          <p:nvSpPr>
            <p:cNvPr id="424" name="Google Shape;424;p72"/>
            <p:cNvSpPr txBox="1"/>
            <p:nvPr/>
          </p:nvSpPr>
          <p:spPr>
            <a:xfrm>
              <a:off x="2699425" y="2660925"/>
              <a:ext cx="1709100" cy="446400"/>
            </a:xfrm>
            <a:prstGeom prst="rect">
              <a:avLst/>
            </a:prstGeom>
            <a:noFill/>
            <a:ln cap="flat" cmpd="sng" w="9525">
              <a:solidFill>
                <a:srgbClr val="292929"/>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accent6"/>
                  </a:solidFill>
                  <a:latin typeface="Roboto"/>
                  <a:ea typeface="Roboto"/>
                  <a:cs typeface="Roboto"/>
                  <a:sym typeface="Roboto"/>
                </a:rPr>
                <a:t>Prepare &amp; Evaluate Model</a:t>
              </a:r>
              <a:endParaRPr b="1" sz="1000">
                <a:solidFill>
                  <a:schemeClr val="accent6"/>
                </a:solidFill>
                <a:latin typeface="Roboto"/>
                <a:ea typeface="Roboto"/>
                <a:cs typeface="Roboto"/>
                <a:sym typeface="Roboto"/>
              </a:endParaRPr>
            </a:p>
          </p:txBody>
        </p:sp>
        <p:sp>
          <p:nvSpPr>
            <p:cNvPr id="425" name="Google Shape;425;p72"/>
            <p:cNvSpPr txBox="1"/>
            <p:nvPr/>
          </p:nvSpPr>
          <p:spPr>
            <a:xfrm>
              <a:off x="2699425" y="3117725"/>
              <a:ext cx="1709100" cy="1348800"/>
            </a:xfrm>
            <a:prstGeom prst="rect">
              <a:avLst/>
            </a:prstGeom>
            <a:noFill/>
            <a:ln cap="flat" cmpd="sng" w="9525">
              <a:solidFill>
                <a:srgbClr val="29292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153863"/>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Lato"/>
                  <a:ea typeface="Lato"/>
                  <a:cs typeface="Lato"/>
                  <a:sym typeface="Lato"/>
                </a:rPr>
                <a:t>Customize compute environment</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Lato"/>
                  <a:ea typeface="Lato"/>
                  <a:cs typeface="Lato"/>
                  <a:sym typeface="Lato"/>
                </a:rPr>
                <a:t>Leverage preferred IDEs</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Lato"/>
                  <a:ea typeface="Lato"/>
                  <a:cs typeface="Lato"/>
                  <a:sym typeface="Lato"/>
                </a:rPr>
                <a:t>Distributed compute frameworks</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Lato"/>
                  <a:ea typeface="Lato"/>
                  <a:cs typeface="Lato"/>
                  <a:sym typeface="Lato"/>
                </a:rPr>
                <a:t>Run and track experiments</a:t>
              </a:r>
              <a:endParaRPr sz="1000">
                <a:solidFill>
                  <a:schemeClr val="dk2"/>
                </a:solidFill>
                <a:latin typeface="Lato"/>
                <a:ea typeface="Lato"/>
                <a:cs typeface="Lato"/>
                <a:sym typeface="Lato"/>
              </a:endParaRPr>
            </a:p>
            <a:p>
              <a:pPr indent="0" lvl="0" marL="0" rtl="0" algn="ctr">
                <a:lnSpc>
                  <a:spcPct val="115000"/>
                </a:lnSpc>
                <a:spcBef>
                  <a:spcPts val="500"/>
                </a:spcBef>
                <a:spcAft>
                  <a:spcPts val="500"/>
                </a:spcAft>
                <a:buNone/>
              </a:pPr>
              <a:r>
                <a:t/>
              </a:r>
              <a:endParaRPr sz="1000">
                <a:solidFill>
                  <a:srgbClr val="153863"/>
                </a:solidFill>
                <a:latin typeface="Lato"/>
                <a:ea typeface="Lato"/>
                <a:cs typeface="Lato"/>
                <a:sym typeface="Lato"/>
              </a:endParaRPr>
            </a:p>
          </p:txBody>
        </p:sp>
      </p:grpSp>
      <p:sp>
        <p:nvSpPr>
          <p:cNvPr id="426" name="Google Shape;426;p72"/>
          <p:cNvSpPr txBox="1"/>
          <p:nvPr/>
        </p:nvSpPr>
        <p:spPr>
          <a:xfrm>
            <a:off x="6922338" y="1811013"/>
            <a:ext cx="1709100" cy="446400"/>
          </a:xfrm>
          <a:prstGeom prst="rect">
            <a:avLst/>
          </a:prstGeom>
          <a:noFill/>
          <a:ln cap="flat" cmpd="sng" w="9525">
            <a:solidFill>
              <a:srgbClr val="292929"/>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accent6"/>
                </a:solidFill>
                <a:latin typeface="Roboto"/>
                <a:ea typeface="Roboto"/>
                <a:cs typeface="Roboto"/>
                <a:sym typeface="Roboto"/>
              </a:rPr>
              <a:t>Deploy &amp; Collaborate</a:t>
            </a:r>
            <a:endParaRPr b="1" sz="1000">
              <a:solidFill>
                <a:schemeClr val="accent6"/>
              </a:solidFill>
              <a:latin typeface="Roboto"/>
              <a:ea typeface="Roboto"/>
              <a:cs typeface="Roboto"/>
              <a:sym typeface="Roboto"/>
            </a:endParaRPr>
          </a:p>
        </p:txBody>
      </p:sp>
      <p:sp>
        <p:nvSpPr>
          <p:cNvPr id="427" name="Google Shape;427;p72"/>
          <p:cNvSpPr txBox="1"/>
          <p:nvPr/>
        </p:nvSpPr>
        <p:spPr>
          <a:xfrm>
            <a:off x="6922325" y="2267813"/>
            <a:ext cx="1709100" cy="1348800"/>
          </a:xfrm>
          <a:prstGeom prst="rect">
            <a:avLst/>
          </a:prstGeom>
          <a:noFill/>
          <a:ln cap="flat" cmpd="sng" w="9525">
            <a:solidFill>
              <a:srgbClr val="2929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2"/>
                </a:solidFill>
                <a:latin typeface="Lato"/>
                <a:ea typeface="Lato"/>
                <a:cs typeface="Lato"/>
                <a:sym typeface="Lato"/>
              </a:rPr>
              <a:t>Run Jobs</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Lato"/>
                <a:ea typeface="Lato"/>
                <a:cs typeface="Lato"/>
                <a:sym typeface="Lato"/>
              </a:rPr>
              <a:t>Model API</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Lato"/>
                <a:ea typeface="Lato"/>
                <a:cs typeface="Lato"/>
                <a:sym typeface="Lato"/>
              </a:rPr>
              <a:t>Web application</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Roboto"/>
                <a:ea typeface="Roboto"/>
                <a:cs typeface="Roboto"/>
                <a:sym typeface="Roboto"/>
              </a:rPr>
              <a:t>Share and Collaborate</a:t>
            </a:r>
            <a:endParaRPr sz="1000">
              <a:solidFill>
                <a:schemeClr val="dk2"/>
              </a:solidFill>
              <a:latin typeface="Lato"/>
              <a:ea typeface="Lato"/>
              <a:cs typeface="Lato"/>
              <a:sym typeface="Lato"/>
            </a:endParaRPr>
          </a:p>
          <a:p>
            <a:pPr indent="0" lvl="0" marL="0" rtl="0" algn="ctr">
              <a:lnSpc>
                <a:spcPct val="115000"/>
              </a:lnSpc>
              <a:spcBef>
                <a:spcPts val="0"/>
              </a:spcBef>
              <a:spcAft>
                <a:spcPts val="500"/>
              </a:spcAft>
              <a:buNone/>
            </a:pPr>
            <a:r>
              <a:t/>
            </a:r>
            <a:endParaRPr sz="1000">
              <a:solidFill>
                <a:schemeClr val="accent3"/>
              </a:solidFill>
              <a:latin typeface="Lato"/>
              <a:ea typeface="Lato"/>
              <a:cs typeface="Lato"/>
              <a:sym typeface="Lato"/>
            </a:endParaRPr>
          </a:p>
        </p:txBody>
      </p:sp>
      <p:sp>
        <p:nvSpPr>
          <p:cNvPr id="428" name="Google Shape;428;p72"/>
          <p:cNvSpPr txBox="1"/>
          <p:nvPr/>
        </p:nvSpPr>
        <p:spPr>
          <a:xfrm>
            <a:off x="2735400" y="1811025"/>
            <a:ext cx="1709100" cy="468300"/>
          </a:xfrm>
          <a:prstGeom prst="rect">
            <a:avLst/>
          </a:prstGeom>
          <a:noFill/>
          <a:ln cap="flat" cmpd="sng" w="9525">
            <a:solidFill>
              <a:srgbClr val="292929"/>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accent6"/>
                </a:solidFill>
                <a:latin typeface="Roboto"/>
                <a:ea typeface="Roboto"/>
                <a:cs typeface="Roboto"/>
                <a:sym typeface="Roboto"/>
              </a:rPr>
              <a:t>Create Project</a:t>
            </a:r>
            <a:endParaRPr b="1" sz="1000">
              <a:solidFill>
                <a:schemeClr val="accent6"/>
              </a:solidFill>
              <a:latin typeface="Roboto"/>
              <a:ea typeface="Roboto"/>
              <a:cs typeface="Roboto"/>
              <a:sym typeface="Roboto"/>
            </a:endParaRPr>
          </a:p>
        </p:txBody>
      </p:sp>
      <p:sp>
        <p:nvSpPr>
          <p:cNvPr id="429" name="Google Shape;429;p72"/>
          <p:cNvSpPr txBox="1"/>
          <p:nvPr/>
        </p:nvSpPr>
        <p:spPr>
          <a:xfrm>
            <a:off x="2735400" y="2267813"/>
            <a:ext cx="1709100" cy="1348800"/>
          </a:xfrm>
          <a:prstGeom prst="rect">
            <a:avLst/>
          </a:prstGeom>
          <a:noFill/>
          <a:ln cap="flat" cmpd="sng" w="9525">
            <a:solidFill>
              <a:srgbClr val="2929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2"/>
                </a:solidFill>
                <a:latin typeface="Lato"/>
                <a:ea typeface="Lato"/>
                <a:cs typeface="Lato"/>
                <a:sym typeface="Lato"/>
              </a:rPr>
              <a:t>Set up project </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Lato"/>
                <a:ea typeface="Lato"/>
                <a:cs typeface="Lato"/>
                <a:sym typeface="Lato"/>
              </a:rPr>
              <a:t>Add collaborators</a:t>
            </a:r>
            <a:endParaRPr sz="1000">
              <a:solidFill>
                <a:schemeClr val="dk2"/>
              </a:solidFill>
              <a:latin typeface="Lato"/>
              <a:ea typeface="Lato"/>
              <a:cs typeface="Lato"/>
              <a:sym typeface="Lato"/>
            </a:endParaRPr>
          </a:p>
          <a:p>
            <a:pPr indent="0" lvl="0" marL="0" rtl="0" algn="ctr">
              <a:lnSpc>
                <a:spcPct val="115000"/>
              </a:lnSpc>
              <a:spcBef>
                <a:spcPts val="500"/>
              </a:spcBef>
              <a:spcAft>
                <a:spcPts val="0"/>
              </a:spcAft>
              <a:buNone/>
            </a:pPr>
            <a:r>
              <a:rPr lang="en" sz="1000">
                <a:solidFill>
                  <a:schemeClr val="dk2"/>
                </a:solidFill>
                <a:latin typeface="Lato"/>
                <a:ea typeface="Lato"/>
                <a:cs typeface="Lato"/>
                <a:sym typeface="Lato"/>
              </a:rPr>
              <a:t>Define project goals</a:t>
            </a:r>
            <a:endParaRPr sz="1000">
              <a:solidFill>
                <a:schemeClr val="dk2"/>
              </a:solidFill>
              <a:latin typeface="Lato"/>
              <a:ea typeface="Lato"/>
              <a:cs typeface="Lato"/>
              <a:sym typeface="Lato"/>
            </a:endParaRPr>
          </a:p>
          <a:p>
            <a:pPr indent="0" lvl="0" marL="0" rtl="0" algn="ctr">
              <a:lnSpc>
                <a:spcPct val="115000"/>
              </a:lnSpc>
              <a:spcBef>
                <a:spcPts val="500"/>
              </a:spcBef>
              <a:spcAft>
                <a:spcPts val="500"/>
              </a:spcAft>
              <a:buNone/>
            </a:pPr>
            <a:r>
              <a:rPr lang="en" sz="1000">
                <a:solidFill>
                  <a:schemeClr val="dk2"/>
                </a:solidFill>
                <a:latin typeface="Lato"/>
                <a:ea typeface="Lato"/>
                <a:cs typeface="Lato"/>
                <a:sym typeface="Lato"/>
              </a:rPr>
              <a:t>Set up data source</a:t>
            </a:r>
            <a:endParaRPr sz="1000">
              <a:solidFill>
                <a:schemeClr val="dk2"/>
              </a:solidFill>
              <a:latin typeface="Lato"/>
              <a:ea typeface="Lato"/>
              <a:cs typeface="Lato"/>
              <a:sym typeface="Lato"/>
            </a:endParaRPr>
          </a:p>
        </p:txBody>
      </p:sp>
      <p:sp>
        <p:nvSpPr>
          <p:cNvPr id="430" name="Google Shape;430;p72"/>
          <p:cNvSpPr txBox="1"/>
          <p:nvPr/>
        </p:nvSpPr>
        <p:spPr>
          <a:xfrm>
            <a:off x="2130000" y="3810388"/>
            <a:ext cx="7014000" cy="51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2400">
                <a:solidFill>
                  <a:schemeClr val="accent6"/>
                </a:solidFill>
                <a:latin typeface="Lato"/>
                <a:ea typeface="Lato"/>
                <a:cs typeface="Lato"/>
                <a:sym typeface="Lato"/>
              </a:rPr>
              <a:t>MLOps and the Data Science Project Lifecycle</a:t>
            </a:r>
            <a:endParaRPr sz="2400">
              <a:solidFill>
                <a:schemeClr val="accent6"/>
              </a:solidFill>
              <a:latin typeface="Lato"/>
              <a:ea typeface="Lato"/>
              <a:cs typeface="Lato"/>
              <a:sym typeface="Lato"/>
            </a:endParaRPr>
          </a:p>
        </p:txBody>
      </p:sp>
      <p:grpSp>
        <p:nvGrpSpPr>
          <p:cNvPr id="431" name="Google Shape;431;p72"/>
          <p:cNvGrpSpPr/>
          <p:nvPr/>
        </p:nvGrpSpPr>
        <p:grpSpPr>
          <a:xfrm>
            <a:off x="3057720" y="808481"/>
            <a:ext cx="1097220" cy="911533"/>
            <a:chOff x="838933" y="1474781"/>
            <a:chExt cx="1097220" cy="911533"/>
          </a:xfrm>
        </p:grpSpPr>
        <p:grpSp>
          <p:nvGrpSpPr>
            <p:cNvPr id="432" name="Google Shape;432;p72"/>
            <p:cNvGrpSpPr/>
            <p:nvPr/>
          </p:nvGrpSpPr>
          <p:grpSpPr>
            <a:xfrm>
              <a:off x="838933" y="1474781"/>
              <a:ext cx="1097220" cy="911533"/>
              <a:chOff x="838933" y="1464154"/>
              <a:chExt cx="1097220" cy="911533"/>
            </a:xfrm>
          </p:grpSpPr>
          <p:sp>
            <p:nvSpPr>
              <p:cNvPr id="433" name="Google Shape;433;p72"/>
              <p:cNvSpPr/>
              <p:nvPr/>
            </p:nvSpPr>
            <p:spPr>
              <a:xfrm>
                <a:off x="838933" y="1464154"/>
                <a:ext cx="1097220" cy="911533"/>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6D9EEB"/>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434" name="Google Shape;434;p72"/>
              <p:cNvSpPr txBox="1"/>
              <p:nvPr/>
            </p:nvSpPr>
            <p:spPr>
              <a:xfrm>
                <a:off x="884705" y="1753878"/>
                <a:ext cx="1015800" cy="159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i="0" lang="en" sz="1100" u="none" cap="none" strike="noStrike">
                    <a:solidFill>
                      <a:schemeClr val="lt1"/>
                    </a:solidFill>
                    <a:latin typeface="Lato"/>
                    <a:ea typeface="Lato"/>
                    <a:cs typeface="Lato"/>
                    <a:sym typeface="Lato"/>
                  </a:rPr>
                  <a:t>Prepare </a:t>
                </a:r>
                <a:endParaRPr b="1" i="0" sz="1100" u="none" cap="none" strike="noStrike">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Project</a:t>
                </a:r>
                <a:r>
                  <a:rPr b="1" i="0" lang="en" sz="1100" u="none" cap="none" strike="noStrike">
                    <a:solidFill>
                      <a:schemeClr val="lt1"/>
                    </a:solidFill>
                    <a:latin typeface="Lato"/>
                    <a:ea typeface="Lato"/>
                    <a:cs typeface="Lato"/>
                    <a:sym typeface="Lato"/>
                  </a:rPr>
                  <a:t> &amp;</a:t>
                </a:r>
                <a:r>
                  <a:rPr b="1" lang="en" sz="1100">
                    <a:solidFill>
                      <a:schemeClr val="lt1"/>
                    </a:solidFill>
                    <a:latin typeface="Lato"/>
                    <a:ea typeface="Lato"/>
                    <a:cs typeface="Lato"/>
                    <a:sym typeface="Lato"/>
                  </a:rPr>
                  <a:t> </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Data</a:t>
                </a:r>
                <a:endParaRPr b="1" i="0" sz="1100" u="none" cap="none" strike="noStrike">
                  <a:solidFill>
                    <a:schemeClr val="lt1"/>
                  </a:solidFill>
                  <a:latin typeface="Lato"/>
                  <a:ea typeface="Lato"/>
                  <a:cs typeface="Lato"/>
                  <a:sym typeface="Lato"/>
                </a:endParaRPr>
              </a:p>
            </p:txBody>
          </p:sp>
        </p:grpSp>
        <p:pic>
          <p:nvPicPr>
            <p:cNvPr id="435" name="Google Shape;435;p72"/>
            <p:cNvPicPr preferRelativeResize="0"/>
            <p:nvPr/>
          </p:nvPicPr>
          <p:blipFill>
            <a:blip r:embed="rId4">
              <a:alphaModFix/>
            </a:blip>
            <a:stretch>
              <a:fillRect/>
            </a:stretch>
          </p:blipFill>
          <p:spPr>
            <a:xfrm>
              <a:off x="1227704" y="1540350"/>
              <a:ext cx="311601" cy="311599"/>
            </a:xfrm>
            <a:prstGeom prst="rect">
              <a:avLst/>
            </a:prstGeom>
            <a:noFill/>
            <a:ln>
              <a:noFill/>
            </a:ln>
          </p:spPr>
        </p:pic>
      </p:grpSp>
      <p:grpSp>
        <p:nvGrpSpPr>
          <p:cNvPr id="436" name="Google Shape;436;p72"/>
          <p:cNvGrpSpPr/>
          <p:nvPr/>
        </p:nvGrpSpPr>
        <p:grpSpPr>
          <a:xfrm>
            <a:off x="5020778" y="815910"/>
            <a:ext cx="1318122" cy="914397"/>
            <a:chOff x="2771103" y="1440197"/>
            <a:chExt cx="1318122" cy="914397"/>
          </a:xfrm>
        </p:grpSpPr>
        <p:grpSp>
          <p:nvGrpSpPr>
            <p:cNvPr id="437" name="Google Shape;437;p72"/>
            <p:cNvGrpSpPr/>
            <p:nvPr/>
          </p:nvGrpSpPr>
          <p:grpSpPr>
            <a:xfrm>
              <a:off x="2771103" y="1440197"/>
              <a:ext cx="1318122" cy="914397"/>
              <a:chOff x="2757854" y="1429575"/>
              <a:chExt cx="1341600" cy="914397"/>
            </a:xfrm>
          </p:grpSpPr>
          <p:sp>
            <p:nvSpPr>
              <p:cNvPr id="438" name="Google Shape;438;p72"/>
              <p:cNvSpPr/>
              <p:nvPr/>
            </p:nvSpPr>
            <p:spPr>
              <a:xfrm>
                <a:off x="2860011" y="1429575"/>
                <a:ext cx="1097282" cy="914397"/>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B4A7D6"/>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439" name="Google Shape;439;p72"/>
              <p:cNvSpPr txBox="1"/>
              <p:nvPr/>
            </p:nvSpPr>
            <p:spPr>
              <a:xfrm>
                <a:off x="2757854" y="1892257"/>
                <a:ext cx="1341600" cy="230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Develop</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i="0" lang="en" sz="1100" u="none" cap="none" strike="noStrike">
                    <a:solidFill>
                      <a:schemeClr val="lt1"/>
                    </a:solidFill>
                    <a:latin typeface="Lato"/>
                    <a:ea typeface="Lato"/>
                    <a:cs typeface="Lato"/>
                    <a:sym typeface="Lato"/>
                  </a:rPr>
                  <a:t>Model</a:t>
                </a:r>
                <a:endParaRPr b="1" i="0" sz="1100" u="none" cap="none" strike="noStrike">
                  <a:solidFill>
                    <a:schemeClr val="lt1"/>
                  </a:solidFill>
                  <a:latin typeface="Lato"/>
                  <a:ea typeface="Lato"/>
                  <a:cs typeface="Lato"/>
                  <a:sym typeface="Lato"/>
                </a:endParaRPr>
              </a:p>
            </p:txBody>
          </p:sp>
        </p:grpSp>
        <p:pic>
          <p:nvPicPr>
            <p:cNvPr id="440" name="Google Shape;440;p72"/>
            <p:cNvPicPr preferRelativeResize="0"/>
            <p:nvPr/>
          </p:nvPicPr>
          <p:blipFill>
            <a:blip r:embed="rId5">
              <a:alphaModFix/>
            </a:blip>
            <a:stretch>
              <a:fillRect/>
            </a:stretch>
          </p:blipFill>
          <p:spPr>
            <a:xfrm>
              <a:off x="3262419" y="1588646"/>
              <a:ext cx="311601" cy="311599"/>
            </a:xfrm>
            <a:prstGeom prst="rect">
              <a:avLst/>
            </a:prstGeom>
            <a:noFill/>
            <a:ln>
              <a:noFill/>
            </a:ln>
          </p:spPr>
        </p:pic>
      </p:grpSp>
      <p:grpSp>
        <p:nvGrpSpPr>
          <p:cNvPr id="441" name="Google Shape;441;p72"/>
          <p:cNvGrpSpPr/>
          <p:nvPr/>
        </p:nvGrpSpPr>
        <p:grpSpPr>
          <a:xfrm>
            <a:off x="7273610" y="825881"/>
            <a:ext cx="1097282" cy="914397"/>
            <a:chOff x="5023935" y="1450169"/>
            <a:chExt cx="1097282" cy="914397"/>
          </a:xfrm>
        </p:grpSpPr>
        <p:sp>
          <p:nvSpPr>
            <p:cNvPr id="442" name="Google Shape;442;p72"/>
            <p:cNvSpPr/>
            <p:nvPr/>
          </p:nvSpPr>
          <p:spPr>
            <a:xfrm>
              <a:off x="5023935" y="1450169"/>
              <a:ext cx="1097282" cy="914397"/>
            </a:xfrm>
            <a:custGeom>
              <a:rect b="b" l="l" r="r" t="t"/>
              <a:pathLst>
                <a:path extrusionOk="0" h="5508" w="6183">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93C47D"/>
            </a:solid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443" name="Google Shape;443;p72"/>
            <p:cNvSpPr txBox="1"/>
            <p:nvPr/>
          </p:nvSpPr>
          <p:spPr>
            <a:xfrm>
              <a:off x="5069708" y="1902622"/>
              <a:ext cx="1005900" cy="1617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Deploy </a:t>
              </a:r>
              <a:endParaRPr b="1" sz="1100">
                <a:solidFill>
                  <a:schemeClr val="lt1"/>
                </a:solidFill>
                <a:latin typeface="Lato"/>
                <a:ea typeface="Lato"/>
                <a:cs typeface="Lato"/>
                <a:sym typeface="Lato"/>
              </a:endParaRPr>
            </a:p>
            <a:p>
              <a:pPr indent="0" lvl="0" marL="0" marR="0" rtl="0" algn="ctr">
                <a:lnSpc>
                  <a:spcPct val="100000"/>
                </a:lnSpc>
                <a:spcBef>
                  <a:spcPts val="0"/>
                </a:spcBef>
                <a:spcAft>
                  <a:spcPts val="0"/>
                </a:spcAft>
                <a:buNone/>
              </a:pPr>
              <a:r>
                <a:rPr b="1" lang="en" sz="1100">
                  <a:solidFill>
                    <a:schemeClr val="lt1"/>
                  </a:solidFill>
                  <a:latin typeface="Lato"/>
                  <a:ea typeface="Lato"/>
                  <a:cs typeface="Lato"/>
                  <a:sym typeface="Lato"/>
                </a:rPr>
                <a:t> Model</a:t>
              </a:r>
              <a:r>
                <a:rPr b="1" i="0" lang="en" sz="1100" u="none" cap="none" strike="noStrike">
                  <a:solidFill>
                    <a:schemeClr val="lt1"/>
                  </a:solidFill>
                  <a:latin typeface="Lato"/>
                  <a:ea typeface="Lato"/>
                  <a:cs typeface="Lato"/>
                  <a:sym typeface="Lato"/>
                </a:rPr>
                <a:t> </a:t>
              </a:r>
              <a:endParaRPr b="1" i="0" sz="1100" u="none" cap="none" strike="noStrike">
                <a:solidFill>
                  <a:schemeClr val="lt1"/>
                </a:solidFill>
                <a:latin typeface="Lato"/>
                <a:ea typeface="Lato"/>
                <a:cs typeface="Lato"/>
                <a:sym typeface="Lato"/>
              </a:endParaRPr>
            </a:p>
          </p:txBody>
        </p:sp>
        <p:pic>
          <p:nvPicPr>
            <p:cNvPr id="444" name="Google Shape;444;p72"/>
            <p:cNvPicPr preferRelativeResize="0"/>
            <p:nvPr/>
          </p:nvPicPr>
          <p:blipFill>
            <a:blip r:embed="rId6">
              <a:alphaModFix/>
            </a:blip>
            <a:stretch>
              <a:fillRect/>
            </a:stretch>
          </p:blipFill>
          <p:spPr>
            <a:xfrm>
              <a:off x="5416850" y="1568200"/>
              <a:ext cx="311601" cy="311599"/>
            </a:xfrm>
            <a:prstGeom prst="rect">
              <a:avLst/>
            </a:prstGeom>
            <a:noFill/>
            <a:ln>
              <a:noFill/>
            </a:ln>
          </p:spPr>
        </p:pic>
      </p:grpSp>
      <p:sp>
        <p:nvSpPr>
          <p:cNvPr id="445" name="Google Shape;445;p72"/>
          <p:cNvSpPr/>
          <p:nvPr/>
        </p:nvSpPr>
        <p:spPr>
          <a:xfrm>
            <a:off x="6467487" y="1264625"/>
            <a:ext cx="594300" cy="36900"/>
          </a:xfrm>
          <a:prstGeom prst="round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3"/>
          <p:cNvSpPr/>
          <p:nvPr/>
        </p:nvSpPr>
        <p:spPr>
          <a:xfrm>
            <a:off x="-6881" y="-21075"/>
            <a:ext cx="2523900" cy="51807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pic>
        <p:nvPicPr>
          <p:cNvPr descr="A white letter on a black background&#10;&#10;Description automatically generated" id="452" name="Google Shape;452;p73"/>
          <p:cNvPicPr preferRelativeResize="0"/>
          <p:nvPr/>
        </p:nvPicPr>
        <p:blipFill rotWithShape="1">
          <a:blip r:embed="rId3">
            <a:alphaModFix/>
          </a:blip>
          <a:srcRect b="0" l="0" r="0" t="0"/>
          <a:stretch/>
        </p:blipFill>
        <p:spPr>
          <a:xfrm>
            <a:off x="330859" y="4705337"/>
            <a:ext cx="793750" cy="150999"/>
          </a:xfrm>
          <a:prstGeom prst="rect">
            <a:avLst/>
          </a:prstGeom>
          <a:noFill/>
          <a:ln>
            <a:noFill/>
          </a:ln>
        </p:spPr>
      </p:pic>
      <p:sp>
        <p:nvSpPr>
          <p:cNvPr id="453" name="Google Shape;453;p73"/>
          <p:cNvSpPr/>
          <p:nvPr/>
        </p:nvSpPr>
        <p:spPr>
          <a:xfrm>
            <a:off x="5139356" y="1518150"/>
            <a:ext cx="3678900" cy="747300"/>
          </a:xfrm>
          <a:prstGeom prst="rect">
            <a:avLst/>
          </a:prstGeom>
          <a:solidFill>
            <a:srgbClr val="FFFFFF"/>
          </a:solidFill>
          <a:ln>
            <a:noFill/>
          </a:ln>
          <a:effectLst>
            <a:outerShdw blurRad="127000" rotWithShape="0" algn="t" dir="5400000" dist="63500">
              <a:srgbClr val="000000">
                <a:alpha val="14900"/>
              </a:srgbClr>
            </a:outerShdw>
          </a:effectLst>
        </p:spPr>
        <p:txBody>
          <a:bodyPr anchorCtr="0" anchor="ctr" bIns="20250" lIns="101250" spcFirstLastPara="1" rIns="101250" wrap="square" tIns="20250">
            <a:noAutofit/>
          </a:bodyPr>
          <a:lstStyle/>
          <a:p>
            <a:pPr indent="0" lvl="0" marL="0" marR="0" rtl="0" algn="l">
              <a:spcBef>
                <a:spcPts val="0"/>
              </a:spcBef>
              <a:spcAft>
                <a:spcPts val="0"/>
              </a:spcAft>
              <a:buNone/>
            </a:pPr>
            <a:r>
              <a:rPr lang="en" sz="1200">
                <a:solidFill>
                  <a:srgbClr val="373737"/>
                </a:solidFill>
                <a:latin typeface="Helvetica Neue"/>
                <a:ea typeface="Helvetica Neue"/>
                <a:cs typeface="Helvetica Neue"/>
                <a:sym typeface="Helvetica Neue"/>
              </a:rPr>
              <a:t>Walk through best practices  - simulating a data science project workflow.</a:t>
            </a:r>
            <a:endParaRPr sz="1200">
              <a:latin typeface="Helvetica Neue"/>
              <a:ea typeface="Helvetica Neue"/>
              <a:cs typeface="Helvetica Neue"/>
              <a:sym typeface="Helvetica Neue"/>
            </a:endParaRPr>
          </a:p>
        </p:txBody>
      </p:sp>
      <p:sp>
        <p:nvSpPr>
          <p:cNvPr id="454" name="Google Shape;454;p73"/>
          <p:cNvSpPr/>
          <p:nvPr/>
        </p:nvSpPr>
        <p:spPr>
          <a:xfrm>
            <a:off x="5139356" y="2405794"/>
            <a:ext cx="3678900" cy="747300"/>
          </a:xfrm>
          <a:prstGeom prst="rect">
            <a:avLst/>
          </a:prstGeom>
          <a:solidFill>
            <a:srgbClr val="FFFFFF"/>
          </a:solidFill>
          <a:ln>
            <a:noFill/>
          </a:ln>
          <a:effectLst>
            <a:outerShdw blurRad="127000" rotWithShape="0" algn="t" dir="5400000" dist="63500">
              <a:srgbClr val="000000">
                <a:alpha val="14900"/>
              </a:srgbClr>
            </a:outerShdw>
          </a:effectLst>
        </p:spPr>
        <p:txBody>
          <a:bodyPr anchorCtr="0" anchor="ctr" bIns="20250" lIns="101250" spcFirstLastPara="1" rIns="101250" wrap="square" tIns="20250">
            <a:noAutofit/>
          </a:bodyPr>
          <a:lstStyle/>
          <a:p>
            <a:pPr indent="0" lvl="0" marL="0" rtl="0" algn="l">
              <a:spcBef>
                <a:spcPts val="0"/>
              </a:spcBef>
              <a:spcAft>
                <a:spcPts val="0"/>
              </a:spcAft>
              <a:buNone/>
            </a:pPr>
            <a:r>
              <a:rPr lang="en" sz="1200">
                <a:solidFill>
                  <a:srgbClr val="373737"/>
                </a:solidFill>
                <a:latin typeface="Helvetica Neue"/>
                <a:ea typeface="Helvetica Neue"/>
                <a:cs typeface="Helvetica Neue"/>
                <a:sym typeface="Helvetica Neue"/>
              </a:rPr>
              <a:t>Guided hands-on labs and learn best practices along the way.</a:t>
            </a:r>
            <a:endParaRPr sz="1200">
              <a:solidFill>
                <a:srgbClr val="373737"/>
              </a:solidFill>
              <a:latin typeface="Helvetica Neue"/>
              <a:ea typeface="Helvetica Neue"/>
              <a:cs typeface="Helvetica Neue"/>
              <a:sym typeface="Helvetica Neue"/>
            </a:endParaRPr>
          </a:p>
        </p:txBody>
      </p:sp>
      <p:sp>
        <p:nvSpPr>
          <p:cNvPr id="455" name="Google Shape;455;p73"/>
          <p:cNvSpPr/>
          <p:nvPr/>
        </p:nvSpPr>
        <p:spPr>
          <a:xfrm>
            <a:off x="2802694" y="1518150"/>
            <a:ext cx="2336700" cy="747300"/>
          </a:xfrm>
          <a:prstGeom prst="rect">
            <a:avLst/>
          </a:prstGeom>
          <a:solidFill>
            <a:srgbClr val="373737"/>
          </a:solidFill>
          <a:ln>
            <a:noFill/>
          </a:ln>
          <a:effectLst>
            <a:outerShdw blurRad="127000" rotWithShape="0" algn="t" dir="5400000" dist="63500">
              <a:srgbClr val="000000">
                <a:alpha val="14900"/>
              </a:srgbClr>
            </a:outerShdw>
          </a:effectLst>
        </p:spPr>
        <p:txBody>
          <a:bodyPr anchorCtr="0" anchor="ctr" bIns="20250" lIns="40500" spcFirstLastPara="1" rIns="40500" wrap="square" tIns="20250">
            <a:noAutofit/>
          </a:bodyPr>
          <a:lstStyle/>
          <a:p>
            <a:pPr indent="0" lvl="0" marL="0" rtl="0" algn="ctr">
              <a:spcBef>
                <a:spcPts val="0"/>
              </a:spcBef>
              <a:spcAft>
                <a:spcPts val="0"/>
              </a:spcAft>
              <a:buNone/>
            </a:pPr>
            <a:r>
              <a:rPr b="1" lang="en" sz="1600">
                <a:solidFill>
                  <a:schemeClr val="lt1"/>
                </a:solidFill>
                <a:latin typeface="Helvetica Neue"/>
                <a:ea typeface="Helvetica Neue"/>
                <a:cs typeface="Helvetica Neue"/>
                <a:sym typeface="Helvetica Neue"/>
              </a:rPr>
              <a:t>Learn how Mlops improves </a:t>
            </a:r>
            <a:r>
              <a:rPr b="1" lang="en" sz="1600">
                <a:solidFill>
                  <a:schemeClr val="lt1"/>
                </a:solidFill>
                <a:latin typeface="Helvetica Neue"/>
                <a:ea typeface="Helvetica Neue"/>
                <a:cs typeface="Helvetica Neue"/>
                <a:sym typeface="Helvetica Neue"/>
              </a:rPr>
              <a:t>productivity</a:t>
            </a:r>
            <a:endParaRPr b="1" sz="1600">
              <a:solidFill>
                <a:schemeClr val="lt1"/>
              </a:solidFill>
              <a:latin typeface="Helvetica Neue"/>
              <a:ea typeface="Helvetica Neue"/>
              <a:cs typeface="Helvetica Neue"/>
              <a:sym typeface="Helvetica Neue"/>
            </a:endParaRPr>
          </a:p>
        </p:txBody>
      </p:sp>
      <p:sp>
        <p:nvSpPr>
          <p:cNvPr id="456" name="Google Shape;456;p73"/>
          <p:cNvSpPr/>
          <p:nvPr/>
        </p:nvSpPr>
        <p:spPr>
          <a:xfrm>
            <a:off x="2802694" y="2405794"/>
            <a:ext cx="2336700" cy="747300"/>
          </a:xfrm>
          <a:prstGeom prst="rect">
            <a:avLst/>
          </a:prstGeom>
          <a:solidFill>
            <a:srgbClr val="373737"/>
          </a:solidFill>
          <a:ln>
            <a:noFill/>
          </a:ln>
          <a:effectLst>
            <a:outerShdw blurRad="127000" rotWithShape="0" algn="t" dir="5400000" dist="63500">
              <a:srgbClr val="000000">
                <a:alpha val="14900"/>
              </a:srgbClr>
            </a:outerShdw>
          </a:effectLst>
        </p:spPr>
        <p:txBody>
          <a:bodyPr anchorCtr="0" anchor="ctr" bIns="20250" lIns="40500" spcFirstLastPara="1" rIns="40500" wrap="square" tIns="20250">
            <a:noAutofit/>
          </a:bodyPr>
          <a:lstStyle/>
          <a:p>
            <a:pPr indent="0" lvl="0" marL="0" marR="0" rtl="0" algn="ctr">
              <a:spcBef>
                <a:spcPts val="0"/>
              </a:spcBef>
              <a:spcAft>
                <a:spcPts val="0"/>
              </a:spcAft>
              <a:buNone/>
            </a:pPr>
            <a:r>
              <a:rPr b="1" lang="en" sz="1600">
                <a:solidFill>
                  <a:schemeClr val="lt1"/>
                </a:solidFill>
                <a:latin typeface="Helvetica Neue"/>
                <a:ea typeface="Helvetica Neue"/>
                <a:cs typeface="Helvetica Neue"/>
                <a:sym typeface="Helvetica Neue"/>
              </a:rPr>
              <a:t>Validate Mlops to meet your needs</a:t>
            </a:r>
            <a:endParaRPr b="1" sz="1600">
              <a:solidFill>
                <a:schemeClr val="lt1"/>
              </a:solidFill>
              <a:latin typeface="Helvetica Neue"/>
              <a:ea typeface="Helvetica Neue"/>
              <a:cs typeface="Helvetica Neue"/>
              <a:sym typeface="Helvetica Neue"/>
            </a:endParaRPr>
          </a:p>
        </p:txBody>
      </p:sp>
      <p:sp>
        <p:nvSpPr>
          <p:cNvPr id="457" name="Google Shape;457;p73"/>
          <p:cNvSpPr txBox="1"/>
          <p:nvPr>
            <p:ph type="title"/>
          </p:nvPr>
        </p:nvSpPr>
        <p:spPr>
          <a:xfrm>
            <a:off x="181219" y="630506"/>
            <a:ext cx="2147700" cy="907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500"/>
              <a:t>Workshop Goals</a:t>
            </a:r>
            <a:endParaRPr sz="2500"/>
          </a:p>
        </p:txBody>
      </p:sp>
      <p:sp>
        <p:nvSpPr>
          <p:cNvPr id="458" name="Google Shape;458;p73"/>
          <p:cNvSpPr/>
          <p:nvPr/>
        </p:nvSpPr>
        <p:spPr>
          <a:xfrm>
            <a:off x="5139319" y="630506"/>
            <a:ext cx="3678900" cy="747300"/>
          </a:xfrm>
          <a:prstGeom prst="rect">
            <a:avLst/>
          </a:prstGeom>
          <a:solidFill>
            <a:srgbClr val="FFFFFF"/>
          </a:solidFill>
          <a:ln>
            <a:noFill/>
          </a:ln>
          <a:effectLst>
            <a:outerShdw blurRad="127000" rotWithShape="0" algn="t" dir="5400000" dist="63500">
              <a:srgbClr val="000000">
                <a:alpha val="14900"/>
              </a:srgbClr>
            </a:outerShdw>
          </a:effectLst>
        </p:spPr>
        <p:txBody>
          <a:bodyPr anchorCtr="0" anchor="ctr" bIns="20250" lIns="101250" spcFirstLastPara="1" rIns="101250" wrap="square" tIns="20250">
            <a:noAutofit/>
          </a:bodyPr>
          <a:lstStyle/>
          <a:p>
            <a:pPr indent="0" lvl="0" marL="0" marR="0" rtl="0" algn="l">
              <a:spcBef>
                <a:spcPts val="0"/>
              </a:spcBef>
              <a:spcAft>
                <a:spcPts val="0"/>
              </a:spcAft>
              <a:buNone/>
            </a:pPr>
            <a:r>
              <a:rPr lang="en" sz="1200">
                <a:solidFill>
                  <a:srgbClr val="373737"/>
                </a:solidFill>
                <a:latin typeface="Helvetica Neue"/>
                <a:ea typeface="Helvetica Neue"/>
                <a:cs typeface="Helvetica Neue"/>
                <a:sym typeface="Helvetica Neue"/>
              </a:rPr>
              <a:t>Get a brief overview of typical enterprise data science platform.</a:t>
            </a:r>
            <a:endParaRPr sz="1200">
              <a:latin typeface="Helvetica Neue"/>
              <a:ea typeface="Helvetica Neue"/>
              <a:cs typeface="Helvetica Neue"/>
              <a:sym typeface="Helvetica Neue"/>
            </a:endParaRPr>
          </a:p>
        </p:txBody>
      </p:sp>
      <p:sp>
        <p:nvSpPr>
          <p:cNvPr id="459" name="Google Shape;459;p73"/>
          <p:cNvSpPr/>
          <p:nvPr/>
        </p:nvSpPr>
        <p:spPr>
          <a:xfrm>
            <a:off x="2802694" y="630506"/>
            <a:ext cx="2336700" cy="747300"/>
          </a:xfrm>
          <a:prstGeom prst="rect">
            <a:avLst/>
          </a:prstGeom>
          <a:solidFill>
            <a:srgbClr val="373737"/>
          </a:solidFill>
          <a:ln>
            <a:noFill/>
          </a:ln>
          <a:effectLst>
            <a:outerShdw blurRad="127000" rotWithShape="0" algn="t" dir="5400000" dist="63500">
              <a:srgbClr val="000000">
                <a:alpha val="14900"/>
              </a:srgbClr>
            </a:outerShdw>
          </a:effectLst>
        </p:spPr>
        <p:txBody>
          <a:bodyPr anchorCtr="0" anchor="ctr" bIns="20250" lIns="40500" spcFirstLastPara="1" rIns="40500" wrap="square" tIns="20250">
            <a:noAutofit/>
          </a:bodyPr>
          <a:lstStyle/>
          <a:p>
            <a:pPr indent="0" lvl="0" marL="0" marR="0" rtl="0" algn="ctr">
              <a:spcBef>
                <a:spcPts val="0"/>
              </a:spcBef>
              <a:spcAft>
                <a:spcPts val="0"/>
              </a:spcAft>
              <a:buNone/>
            </a:pPr>
            <a:r>
              <a:rPr b="1" lang="en" sz="1600">
                <a:solidFill>
                  <a:schemeClr val="lt1"/>
                </a:solidFill>
                <a:latin typeface="Helvetica Neue"/>
                <a:ea typeface="Helvetica Neue"/>
                <a:cs typeface="Helvetica Neue"/>
                <a:sym typeface="Helvetica Neue"/>
              </a:rPr>
              <a:t>Understanding</a:t>
            </a:r>
            <a:r>
              <a:rPr b="1" lang="en" sz="1600">
                <a:solidFill>
                  <a:schemeClr val="lt1"/>
                </a:solidFill>
                <a:latin typeface="Helvetica Neue"/>
                <a:ea typeface="Helvetica Neue"/>
                <a:cs typeface="Helvetica Neue"/>
                <a:sym typeface="Helvetica Neue"/>
              </a:rPr>
              <a:t> Mlops with Domino</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4"/>
          <p:cNvSpPr/>
          <p:nvPr/>
        </p:nvSpPr>
        <p:spPr>
          <a:xfrm>
            <a:off x="-6881" y="-21075"/>
            <a:ext cx="2523900" cy="51807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pic>
        <p:nvPicPr>
          <p:cNvPr descr="A white letter on a black background&#10;&#10;Description automatically generated" id="466" name="Google Shape;466;p74"/>
          <p:cNvPicPr preferRelativeResize="0"/>
          <p:nvPr/>
        </p:nvPicPr>
        <p:blipFill rotWithShape="1">
          <a:blip r:embed="rId3">
            <a:alphaModFix/>
          </a:blip>
          <a:srcRect b="0" l="0" r="0" t="0"/>
          <a:stretch/>
        </p:blipFill>
        <p:spPr>
          <a:xfrm>
            <a:off x="330859" y="4705337"/>
            <a:ext cx="793750" cy="150999"/>
          </a:xfrm>
          <a:prstGeom prst="rect">
            <a:avLst/>
          </a:prstGeom>
          <a:noFill/>
          <a:ln>
            <a:noFill/>
          </a:ln>
        </p:spPr>
      </p:pic>
      <p:sp>
        <p:nvSpPr>
          <p:cNvPr id="467" name="Google Shape;467;p74"/>
          <p:cNvSpPr/>
          <p:nvPr/>
        </p:nvSpPr>
        <p:spPr>
          <a:xfrm>
            <a:off x="5139356" y="1518150"/>
            <a:ext cx="3678900" cy="747300"/>
          </a:xfrm>
          <a:prstGeom prst="rect">
            <a:avLst/>
          </a:prstGeom>
          <a:solidFill>
            <a:srgbClr val="FFFFFF"/>
          </a:solidFill>
          <a:ln>
            <a:noFill/>
          </a:ln>
          <a:effectLst>
            <a:outerShdw blurRad="127000" rotWithShape="0" algn="t" dir="5400000" dist="63500">
              <a:srgbClr val="000000">
                <a:alpha val="14900"/>
              </a:srgbClr>
            </a:outerShdw>
          </a:effectLst>
        </p:spPr>
        <p:txBody>
          <a:bodyPr anchorCtr="0" anchor="ctr" bIns="20250" lIns="101250" spcFirstLastPara="1" rIns="101250" wrap="square" tIns="20250">
            <a:noAutofit/>
          </a:bodyPr>
          <a:lstStyle/>
          <a:p>
            <a:pPr indent="0" lvl="0" marL="0" marR="0" rtl="0" algn="l">
              <a:spcBef>
                <a:spcPts val="0"/>
              </a:spcBef>
              <a:spcAft>
                <a:spcPts val="0"/>
              </a:spcAft>
              <a:buNone/>
            </a:pPr>
            <a:r>
              <a:rPr lang="en" sz="1200">
                <a:solidFill>
                  <a:srgbClr val="373737"/>
                </a:solidFill>
                <a:latin typeface="Helvetica Neue"/>
                <a:ea typeface="Helvetica Neue"/>
                <a:cs typeface="Helvetica Neue"/>
                <a:sym typeface="Helvetica Neue"/>
              </a:rPr>
              <a:t>with Domino Workspaces.</a:t>
            </a:r>
            <a:endParaRPr sz="1200">
              <a:latin typeface="Helvetica Neue"/>
              <a:ea typeface="Helvetica Neue"/>
              <a:cs typeface="Helvetica Neue"/>
              <a:sym typeface="Helvetica Neue"/>
            </a:endParaRPr>
          </a:p>
        </p:txBody>
      </p:sp>
      <p:sp>
        <p:nvSpPr>
          <p:cNvPr id="468" name="Google Shape;468;p74"/>
          <p:cNvSpPr/>
          <p:nvPr/>
        </p:nvSpPr>
        <p:spPr>
          <a:xfrm>
            <a:off x="5139356" y="2405794"/>
            <a:ext cx="3678900" cy="747300"/>
          </a:xfrm>
          <a:prstGeom prst="rect">
            <a:avLst/>
          </a:prstGeom>
          <a:solidFill>
            <a:srgbClr val="FFFFFF"/>
          </a:solidFill>
          <a:ln>
            <a:noFill/>
          </a:ln>
          <a:effectLst>
            <a:outerShdw blurRad="127000" rotWithShape="0" algn="t" dir="5400000" dist="63500">
              <a:srgbClr val="000000">
                <a:alpha val="14900"/>
              </a:srgbClr>
            </a:outerShdw>
          </a:effectLst>
        </p:spPr>
        <p:txBody>
          <a:bodyPr anchorCtr="0" anchor="ctr" bIns="20250" lIns="101250" spcFirstLastPara="1" rIns="101250" wrap="square" tIns="20250">
            <a:noAutofit/>
          </a:bodyPr>
          <a:lstStyle/>
          <a:p>
            <a:pPr indent="0" lvl="0" marL="0" rtl="0" algn="l">
              <a:spcBef>
                <a:spcPts val="0"/>
              </a:spcBef>
              <a:spcAft>
                <a:spcPts val="0"/>
              </a:spcAft>
              <a:buNone/>
            </a:pPr>
            <a:r>
              <a:rPr lang="en" sz="1200">
                <a:solidFill>
                  <a:srgbClr val="373737"/>
                </a:solidFill>
                <a:latin typeface="Helvetica Neue"/>
                <a:ea typeface="Helvetica Neue"/>
                <a:cs typeface="Helvetica Neue"/>
                <a:sym typeface="Helvetica Neue"/>
              </a:rPr>
              <a:t>with Jobs and publishing an endpoint and app.</a:t>
            </a:r>
            <a:endParaRPr sz="1200">
              <a:solidFill>
                <a:srgbClr val="373737"/>
              </a:solidFill>
              <a:latin typeface="Helvetica Neue"/>
              <a:ea typeface="Helvetica Neue"/>
              <a:cs typeface="Helvetica Neue"/>
              <a:sym typeface="Helvetica Neue"/>
            </a:endParaRPr>
          </a:p>
        </p:txBody>
      </p:sp>
      <p:sp>
        <p:nvSpPr>
          <p:cNvPr id="469" name="Google Shape;469;p74"/>
          <p:cNvSpPr/>
          <p:nvPr/>
        </p:nvSpPr>
        <p:spPr>
          <a:xfrm>
            <a:off x="2802694" y="1518150"/>
            <a:ext cx="2336700" cy="747300"/>
          </a:xfrm>
          <a:prstGeom prst="rect">
            <a:avLst/>
          </a:prstGeom>
          <a:solidFill>
            <a:srgbClr val="373737"/>
          </a:solidFill>
          <a:ln>
            <a:noFill/>
          </a:ln>
          <a:effectLst>
            <a:outerShdw blurRad="127000" rotWithShape="0" algn="t" dir="5400000" dist="63500">
              <a:srgbClr val="000000">
                <a:alpha val="14900"/>
              </a:srgbClr>
            </a:outerShdw>
          </a:effectLst>
        </p:spPr>
        <p:txBody>
          <a:bodyPr anchorCtr="0" anchor="ctr" bIns="20250" lIns="40500" spcFirstLastPara="1" rIns="40500" wrap="square" tIns="20250">
            <a:noAutofit/>
          </a:bodyPr>
          <a:lstStyle/>
          <a:p>
            <a:pPr indent="0" lvl="0" marL="0" rtl="0" algn="ctr">
              <a:spcBef>
                <a:spcPts val="0"/>
              </a:spcBef>
              <a:spcAft>
                <a:spcPts val="0"/>
              </a:spcAft>
              <a:buNone/>
            </a:pPr>
            <a:r>
              <a:rPr b="1" lang="en" sz="1600">
                <a:solidFill>
                  <a:schemeClr val="lt1"/>
                </a:solidFill>
                <a:latin typeface="Helvetica Neue"/>
                <a:ea typeface="Helvetica Neue"/>
                <a:cs typeface="Helvetica Neue"/>
                <a:sym typeface="Helvetica Neue"/>
              </a:rPr>
              <a:t>Write code and</a:t>
            </a:r>
            <a:endParaRPr b="1" sz="16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b="1" lang="en" sz="1600">
                <a:solidFill>
                  <a:schemeClr val="lt1"/>
                </a:solidFill>
                <a:latin typeface="Helvetica Neue"/>
                <a:ea typeface="Helvetica Neue"/>
                <a:cs typeface="Helvetica Neue"/>
                <a:sym typeface="Helvetica Neue"/>
              </a:rPr>
              <a:t>build models</a:t>
            </a:r>
            <a:endParaRPr b="1" sz="1600">
              <a:solidFill>
                <a:schemeClr val="lt1"/>
              </a:solidFill>
              <a:latin typeface="Helvetica Neue"/>
              <a:ea typeface="Helvetica Neue"/>
              <a:cs typeface="Helvetica Neue"/>
              <a:sym typeface="Helvetica Neue"/>
            </a:endParaRPr>
          </a:p>
        </p:txBody>
      </p:sp>
      <p:sp>
        <p:nvSpPr>
          <p:cNvPr id="470" name="Google Shape;470;p74"/>
          <p:cNvSpPr/>
          <p:nvPr/>
        </p:nvSpPr>
        <p:spPr>
          <a:xfrm>
            <a:off x="2802694" y="2405794"/>
            <a:ext cx="2336700" cy="747300"/>
          </a:xfrm>
          <a:prstGeom prst="rect">
            <a:avLst/>
          </a:prstGeom>
          <a:solidFill>
            <a:srgbClr val="373737"/>
          </a:solidFill>
          <a:ln>
            <a:noFill/>
          </a:ln>
          <a:effectLst>
            <a:outerShdw blurRad="127000" rotWithShape="0" algn="t" dir="5400000" dist="63500">
              <a:srgbClr val="000000">
                <a:alpha val="14900"/>
              </a:srgbClr>
            </a:outerShdw>
          </a:effectLst>
        </p:spPr>
        <p:txBody>
          <a:bodyPr anchorCtr="0" anchor="ctr" bIns="20250" lIns="40500" spcFirstLastPara="1" rIns="40500" wrap="square" tIns="20250">
            <a:noAutofit/>
          </a:bodyPr>
          <a:lstStyle/>
          <a:p>
            <a:pPr indent="0" lvl="0" marL="0" marR="0" rtl="0" algn="ctr">
              <a:spcBef>
                <a:spcPts val="0"/>
              </a:spcBef>
              <a:spcAft>
                <a:spcPts val="0"/>
              </a:spcAft>
              <a:buNone/>
            </a:pPr>
            <a:r>
              <a:rPr b="1" lang="en" sz="1600">
                <a:solidFill>
                  <a:schemeClr val="lt1"/>
                </a:solidFill>
                <a:latin typeface="Helvetica Neue"/>
                <a:ea typeface="Helvetica Neue"/>
                <a:cs typeface="Helvetica Neue"/>
                <a:sym typeface="Helvetica Neue"/>
              </a:rPr>
              <a:t>Deploy models </a:t>
            </a:r>
            <a:endParaRPr b="1" sz="16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rPr b="1" lang="en" sz="1600">
                <a:solidFill>
                  <a:schemeClr val="lt1"/>
                </a:solidFill>
                <a:latin typeface="Helvetica Neue"/>
                <a:ea typeface="Helvetica Neue"/>
                <a:cs typeface="Helvetica Neue"/>
                <a:sym typeface="Helvetica Neue"/>
              </a:rPr>
              <a:t>to production</a:t>
            </a:r>
            <a:endParaRPr b="1" sz="1600">
              <a:solidFill>
                <a:schemeClr val="lt1"/>
              </a:solidFill>
              <a:latin typeface="Helvetica Neue"/>
              <a:ea typeface="Helvetica Neue"/>
              <a:cs typeface="Helvetica Neue"/>
              <a:sym typeface="Helvetica Neue"/>
            </a:endParaRPr>
          </a:p>
        </p:txBody>
      </p:sp>
      <p:sp>
        <p:nvSpPr>
          <p:cNvPr id="471" name="Google Shape;471;p74"/>
          <p:cNvSpPr txBox="1"/>
          <p:nvPr>
            <p:ph type="title"/>
          </p:nvPr>
        </p:nvSpPr>
        <p:spPr>
          <a:xfrm>
            <a:off x="181219" y="630506"/>
            <a:ext cx="2147700" cy="907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2500"/>
              <a:t>By the end of this training, you will be able to:</a:t>
            </a:r>
            <a:endParaRPr sz="2500"/>
          </a:p>
        </p:txBody>
      </p:sp>
      <p:sp>
        <p:nvSpPr>
          <p:cNvPr id="472" name="Google Shape;472;p74"/>
          <p:cNvSpPr/>
          <p:nvPr/>
        </p:nvSpPr>
        <p:spPr>
          <a:xfrm>
            <a:off x="5139356" y="3293438"/>
            <a:ext cx="3678900" cy="747300"/>
          </a:xfrm>
          <a:prstGeom prst="rect">
            <a:avLst/>
          </a:prstGeom>
          <a:solidFill>
            <a:srgbClr val="FFFFFF"/>
          </a:solidFill>
          <a:ln>
            <a:noFill/>
          </a:ln>
          <a:effectLst>
            <a:outerShdw blurRad="127000" rotWithShape="0" algn="t" dir="5400000" dist="63500">
              <a:srgbClr val="000000">
                <a:alpha val="14900"/>
              </a:srgbClr>
            </a:outerShdw>
          </a:effectLst>
        </p:spPr>
        <p:txBody>
          <a:bodyPr anchorCtr="0" anchor="ctr" bIns="20250" lIns="101250" spcFirstLastPara="1" rIns="101250" wrap="square" tIns="20250">
            <a:noAutofit/>
          </a:bodyPr>
          <a:lstStyle/>
          <a:p>
            <a:pPr indent="0" lvl="0" marL="0" marR="0" rtl="0" algn="l">
              <a:spcBef>
                <a:spcPts val="0"/>
              </a:spcBef>
              <a:spcAft>
                <a:spcPts val="0"/>
              </a:spcAft>
              <a:buNone/>
            </a:pPr>
            <a:r>
              <a:rPr lang="en" sz="1200">
                <a:solidFill>
                  <a:srgbClr val="373737"/>
                </a:solidFill>
                <a:latin typeface="Helvetica Neue"/>
                <a:ea typeface="Helvetica Neue"/>
                <a:cs typeface="Helvetica Neue"/>
                <a:sym typeface="Helvetica Neue"/>
              </a:rPr>
              <a:t>with the command line, Domino API, and Domino’s Python/R packages.</a:t>
            </a:r>
            <a:endParaRPr sz="1200">
              <a:latin typeface="Helvetica Neue"/>
              <a:ea typeface="Helvetica Neue"/>
              <a:cs typeface="Helvetica Neue"/>
              <a:sym typeface="Helvetica Neue"/>
            </a:endParaRPr>
          </a:p>
        </p:txBody>
      </p:sp>
      <p:sp>
        <p:nvSpPr>
          <p:cNvPr id="473" name="Google Shape;473;p74"/>
          <p:cNvSpPr/>
          <p:nvPr/>
        </p:nvSpPr>
        <p:spPr>
          <a:xfrm>
            <a:off x="2802694" y="3293438"/>
            <a:ext cx="2336700" cy="747300"/>
          </a:xfrm>
          <a:prstGeom prst="rect">
            <a:avLst/>
          </a:prstGeom>
          <a:solidFill>
            <a:srgbClr val="373737"/>
          </a:solidFill>
          <a:ln>
            <a:noFill/>
          </a:ln>
          <a:effectLst>
            <a:outerShdw blurRad="127000" rotWithShape="0" algn="t" dir="5400000" dist="63500">
              <a:srgbClr val="000000">
                <a:alpha val="14900"/>
              </a:srgbClr>
            </a:outerShdw>
          </a:effectLst>
        </p:spPr>
        <p:txBody>
          <a:bodyPr anchorCtr="0" anchor="ctr" bIns="20250" lIns="40500" spcFirstLastPara="1" rIns="40500" wrap="square" tIns="20250">
            <a:noAutofit/>
          </a:bodyPr>
          <a:lstStyle/>
          <a:p>
            <a:pPr indent="0" lvl="0" marL="0" marR="0" rtl="0" algn="ctr">
              <a:spcBef>
                <a:spcPts val="0"/>
              </a:spcBef>
              <a:spcAft>
                <a:spcPts val="0"/>
              </a:spcAft>
              <a:buNone/>
            </a:pPr>
            <a:r>
              <a:rPr b="1" lang="en" sz="1600">
                <a:solidFill>
                  <a:schemeClr val="lt1"/>
                </a:solidFill>
                <a:latin typeface="Helvetica Neue"/>
                <a:ea typeface="Helvetica Neue"/>
                <a:cs typeface="Helvetica Neue"/>
                <a:sym typeface="Helvetica Neue"/>
              </a:rPr>
              <a:t>Understand</a:t>
            </a:r>
            <a:r>
              <a:rPr b="1" lang="en" sz="1600">
                <a:solidFill>
                  <a:schemeClr val="lt1"/>
                </a:solidFill>
                <a:latin typeface="Helvetica Neue"/>
                <a:ea typeface="Helvetica Neue"/>
                <a:cs typeface="Helvetica Neue"/>
                <a:sym typeface="Helvetica Neue"/>
              </a:rPr>
              <a:t> Domino programmatically</a:t>
            </a:r>
            <a:endParaRPr b="1" sz="1600">
              <a:solidFill>
                <a:schemeClr val="lt1"/>
              </a:solidFill>
              <a:latin typeface="Helvetica Neue"/>
              <a:ea typeface="Helvetica Neue"/>
              <a:cs typeface="Helvetica Neue"/>
              <a:sym typeface="Helvetica Neue"/>
            </a:endParaRPr>
          </a:p>
        </p:txBody>
      </p:sp>
      <p:sp>
        <p:nvSpPr>
          <p:cNvPr id="474" name="Google Shape;474;p74"/>
          <p:cNvSpPr/>
          <p:nvPr/>
        </p:nvSpPr>
        <p:spPr>
          <a:xfrm>
            <a:off x="5139319" y="630506"/>
            <a:ext cx="3678900" cy="747300"/>
          </a:xfrm>
          <a:prstGeom prst="rect">
            <a:avLst/>
          </a:prstGeom>
          <a:solidFill>
            <a:srgbClr val="FFFFFF"/>
          </a:solidFill>
          <a:ln>
            <a:noFill/>
          </a:ln>
          <a:effectLst>
            <a:outerShdw blurRad="127000" rotWithShape="0" algn="t" dir="5400000" dist="63500">
              <a:srgbClr val="000000">
                <a:alpha val="14900"/>
              </a:srgbClr>
            </a:outerShdw>
          </a:effectLst>
        </p:spPr>
        <p:txBody>
          <a:bodyPr anchorCtr="0" anchor="ctr" bIns="20250" lIns="101250" spcFirstLastPara="1" rIns="101250" wrap="square" tIns="20250">
            <a:noAutofit/>
          </a:bodyPr>
          <a:lstStyle/>
          <a:p>
            <a:pPr indent="0" lvl="0" marL="0" marR="0" rtl="0" algn="l">
              <a:spcBef>
                <a:spcPts val="0"/>
              </a:spcBef>
              <a:spcAft>
                <a:spcPts val="0"/>
              </a:spcAft>
              <a:buNone/>
            </a:pPr>
            <a:r>
              <a:rPr lang="en" sz="1200">
                <a:solidFill>
                  <a:srgbClr val="373737"/>
                </a:solidFill>
                <a:latin typeface="Helvetica Neue"/>
                <a:ea typeface="Helvetica Neue"/>
                <a:cs typeface="Helvetica Neue"/>
                <a:sym typeface="Helvetica Neue"/>
              </a:rPr>
              <a:t>with Domino Projects.</a:t>
            </a:r>
            <a:endParaRPr sz="1200">
              <a:latin typeface="Helvetica Neue"/>
              <a:ea typeface="Helvetica Neue"/>
              <a:cs typeface="Helvetica Neue"/>
              <a:sym typeface="Helvetica Neue"/>
            </a:endParaRPr>
          </a:p>
        </p:txBody>
      </p:sp>
      <p:sp>
        <p:nvSpPr>
          <p:cNvPr id="475" name="Google Shape;475;p74"/>
          <p:cNvSpPr/>
          <p:nvPr/>
        </p:nvSpPr>
        <p:spPr>
          <a:xfrm>
            <a:off x="2802694" y="630506"/>
            <a:ext cx="2336700" cy="747300"/>
          </a:xfrm>
          <a:prstGeom prst="rect">
            <a:avLst/>
          </a:prstGeom>
          <a:solidFill>
            <a:srgbClr val="373737"/>
          </a:solidFill>
          <a:ln>
            <a:noFill/>
          </a:ln>
          <a:effectLst>
            <a:outerShdw blurRad="127000" rotWithShape="0" algn="t" dir="5400000" dist="63500">
              <a:srgbClr val="000000">
                <a:alpha val="14900"/>
              </a:srgbClr>
            </a:outerShdw>
          </a:effectLst>
        </p:spPr>
        <p:txBody>
          <a:bodyPr anchorCtr="0" anchor="ctr" bIns="20250" lIns="40500" spcFirstLastPara="1" rIns="40500" wrap="square" tIns="20250">
            <a:noAutofit/>
          </a:bodyPr>
          <a:lstStyle/>
          <a:p>
            <a:pPr indent="0" lvl="0" marL="0" marR="0" rtl="0" algn="ctr">
              <a:spcBef>
                <a:spcPts val="0"/>
              </a:spcBef>
              <a:spcAft>
                <a:spcPts val="0"/>
              </a:spcAft>
              <a:buNone/>
            </a:pPr>
            <a:r>
              <a:rPr b="1" lang="en" sz="1600">
                <a:solidFill>
                  <a:schemeClr val="lt1"/>
                </a:solidFill>
                <a:latin typeface="Helvetica Neue"/>
                <a:ea typeface="Helvetica Neue"/>
                <a:cs typeface="Helvetica Neue"/>
                <a:sym typeface="Helvetica Neue"/>
              </a:rPr>
              <a:t>Access compute</a:t>
            </a:r>
            <a:endParaRPr b="1" sz="16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rPr b="1" lang="en" sz="1600">
                <a:solidFill>
                  <a:schemeClr val="lt1"/>
                </a:solidFill>
                <a:latin typeface="Helvetica Neue"/>
                <a:ea typeface="Helvetica Neue"/>
                <a:cs typeface="Helvetica Neue"/>
                <a:sym typeface="Helvetica Neue"/>
              </a:rPr>
              <a:t>and environments</a:t>
            </a:r>
            <a:endParaRPr b="1" sz="1600">
              <a:solidFill>
                <a:schemeClr val="lt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5"/>
          <p:cNvSpPr txBox="1"/>
          <p:nvPr>
            <p:ph idx="1" type="body"/>
          </p:nvPr>
        </p:nvSpPr>
        <p:spPr>
          <a:xfrm>
            <a:off x="377247" y="1151381"/>
            <a:ext cx="3460200" cy="3412200"/>
          </a:xfrm>
          <a:prstGeom prst="rect">
            <a:avLst/>
          </a:prstGeom>
        </p:spPr>
        <p:txBody>
          <a:bodyPr anchorCtr="0" anchor="t" bIns="34275" lIns="0" spcFirstLastPara="1" rIns="68575" wrap="square" tIns="34275">
            <a:normAutofit/>
          </a:bodyPr>
          <a:lstStyle/>
          <a:p>
            <a:pPr indent="-266700" lvl="0" marL="342900" rtl="0" algn="l">
              <a:spcBef>
                <a:spcPts val="0"/>
              </a:spcBef>
              <a:spcAft>
                <a:spcPts val="0"/>
              </a:spcAft>
              <a:buSzPts val="1600"/>
              <a:buAutoNum type="arabicPeriod"/>
            </a:pPr>
            <a:r>
              <a:rPr lang="en" sz="1600"/>
              <a:t>Go to &lt;your url here&gt;</a:t>
            </a:r>
            <a:br>
              <a:rPr lang="en" sz="1600"/>
            </a:br>
            <a:r>
              <a:rPr lang="en" sz="1600"/>
              <a:t>This is the Domino instance we’ll use for training.</a:t>
            </a:r>
            <a:endParaRPr sz="1600"/>
          </a:p>
          <a:p>
            <a:pPr indent="0" lvl="0" marL="342900" rtl="0" algn="l">
              <a:spcBef>
                <a:spcPts val="0"/>
              </a:spcBef>
              <a:spcAft>
                <a:spcPts val="0"/>
              </a:spcAft>
              <a:buNone/>
            </a:pPr>
            <a:r>
              <a:t/>
            </a:r>
            <a:endParaRPr sz="1600"/>
          </a:p>
          <a:p>
            <a:pPr indent="0" lvl="0" marL="342900" rtl="0" algn="l">
              <a:spcBef>
                <a:spcPts val="0"/>
              </a:spcBef>
              <a:spcAft>
                <a:spcPts val="0"/>
              </a:spcAft>
              <a:buNone/>
            </a:pPr>
            <a:r>
              <a:t/>
            </a:r>
            <a:endParaRPr sz="1600"/>
          </a:p>
          <a:p>
            <a:pPr indent="-266700" lvl="0" marL="342900" rtl="0" algn="l">
              <a:spcBef>
                <a:spcPts val="0"/>
              </a:spcBef>
              <a:spcAft>
                <a:spcPts val="0"/>
              </a:spcAft>
              <a:buSzPts val="1600"/>
              <a:buAutoNum type="arabicPeriod"/>
            </a:pPr>
            <a:r>
              <a:rPr lang="en" sz="1600"/>
              <a:t>Sign in.</a:t>
            </a:r>
            <a:endParaRPr sz="1600"/>
          </a:p>
          <a:p>
            <a:pPr indent="0" lvl="0" marL="342900" rtl="0" algn="l">
              <a:spcBef>
                <a:spcPts val="0"/>
              </a:spcBef>
              <a:spcAft>
                <a:spcPts val="0"/>
              </a:spcAft>
              <a:buNone/>
            </a:pPr>
            <a:r>
              <a:t/>
            </a:r>
            <a:endParaRPr sz="1600"/>
          </a:p>
          <a:p>
            <a:pPr indent="0" lvl="0" marL="342900" rtl="0" algn="l">
              <a:spcBef>
                <a:spcPts val="0"/>
              </a:spcBef>
              <a:spcAft>
                <a:spcPts val="0"/>
              </a:spcAft>
              <a:buNone/>
            </a:pPr>
            <a:r>
              <a:t/>
            </a:r>
            <a:endParaRPr sz="1600"/>
          </a:p>
          <a:p>
            <a:pPr indent="-266700" lvl="0" marL="342900" rtl="0" algn="l">
              <a:spcBef>
                <a:spcPts val="0"/>
              </a:spcBef>
              <a:spcAft>
                <a:spcPts val="0"/>
              </a:spcAft>
              <a:buSzPts val="1600"/>
              <a:buAutoNum type="arabicPeriod"/>
            </a:pPr>
            <a:r>
              <a:rPr lang="en" sz="1600"/>
              <a:t>When your screen looks </a:t>
            </a:r>
            <a:r>
              <a:rPr b="1" lang="en" sz="1600">
                <a:solidFill>
                  <a:schemeClr val="dk2"/>
                </a:solidFill>
              </a:rPr>
              <a:t>like this</a:t>
            </a:r>
            <a:r>
              <a:rPr lang="en" sz="1600"/>
              <a:t>, you’re good to go!</a:t>
            </a:r>
            <a:endParaRPr sz="1600"/>
          </a:p>
        </p:txBody>
      </p:sp>
      <p:sp>
        <p:nvSpPr>
          <p:cNvPr id="482" name="Google Shape;482;p75"/>
          <p:cNvSpPr txBox="1"/>
          <p:nvPr>
            <p:ph type="title"/>
          </p:nvPr>
        </p:nvSpPr>
        <p:spPr>
          <a:xfrm>
            <a:off x="298444" y="152981"/>
            <a:ext cx="7886700" cy="51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You’ll use Domino a lot today.</a:t>
            </a:r>
            <a:endParaRPr/>
          </a:p>
          <a:p>
            <a:pPr indent="0" lvl="0" marL="0" rtl="0" algn="l">
              <a:spcBef>
                <a:spcPts val="0"/>
              </a:spcBef>
              <a:spcAft>
                <a:spcPts val="0"/>
              </a:spcAft>
              <a:buNone/>
            </a:pPr>
            <a:r>
              <a:rPr lang="en"/>
              <a:t>Let’s make sure you have access.</a:t>
            </a:r>
            <a:endParaRPr/>
          </a:p>
        </p:txBody>
      </p:sp>
      <p:sp>
        <p:nvSpPr>
          <p:cNvPr id="483" name="Google Shape;483;p75"/>
          <p:cNvSpPr/>
          <p:nvPr/>
        </p:nvSpPr>
        <p:spPr>
          <a:xfrm rot="-2094996">
            <a:off x="3479958" y="2905667"/>
            <a:ext cx="1138922" cy="176438"/>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Helvetica Neue"/>
              <a:ea typeface="Helvetica Neue"/>
              <a:cs typeface="Helvetica Neue"/>
              <a:sym typeface="Helvetica Neue"/>
            </a:endParaRPr>
          </a:p>
        </p:txBody>
      </p:sp>
      <p:pic>
        <p:nvPicPr>
          <p:cNvPr id="484" name="Google Shape;484;p75"/>
          <p:cNvPicPr preferRelativeResize="0"/>
          <p:nvPr/>
        </p:nvPicPr>
        <p:blipFill>
          <a:blip r:embed="rId3">
            <a:alphaModFix/>
          </a:blip>
          <a:stretch>
            <a:fillRect/>
          </a:stretch>
        </p:blipFill>
        <p:spPr>
          <a:xfrm>
            <a:off x="4566919" y="1268925"/>
            <a:ext cx="4348480" cy="277876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76"/>
          <p:cNvPicPr preferRelativeResize="0"/>
          <p:nvPr/>
        </p:nvPicPr>
        <p:blipFill rotWithShape="1">
          <a:blip r:embed="rId3">
            <a:alphaModFix/>
          </a:blip>
          <a:srcRect b="2880" l="21629" r="18052" t="8206"/>
          <a:stretch/>
        </p:blipFill>
        <p:spPr>
          <a:xfrm>
            <a:off x="2496769" y="1000800"/>
            <a:ext cx="3905589" cy="3120977"/>
          </a:xfrm>
          <a:prstGeom prst="rect">
            <a:avLst/>
          </a:prstGeom>
          <a:noFill/>
          <a:ln cap="flat" cmpd="sng" w="19050">
            <a:solidFill>
              <a:schemeClr val="dk1"/>
            </a:solidFill>
            <a:prstDash val="solid"/>
            <a:round/>
            <a:headEnd len="sm" w="sm" type="none"/>
            <a:tailEnd len="sm" w="sm" type="none"/>
          </a:ln>
        </p:spPr>
      </p:pic>
      <p:sp>
        <p:nvSpPr>
          <p:cNvPr id="491" name="Google Shape;491;p76"/>
          <p:cNvSpPr txBox="1"/>
          <p:nvPr>
            <p:ph type="title"/>
          </p:nvPr>
        </p:nvSpPr>
        <p:spPr>
          <a:xfrm>
            <a:off x="298444" y="273844"/>
            <a:ext cx="8516400" cy="392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a:t>Our Docs are split by Users and Admins.</a:t>
            </a:r>
            <a:endParaRPr/>
          </a:p>
        </p:txBody>
      </p:sp>
      <p:sp>
        <p:nvSpPr>
          <p:cNvPr id="492" name="Google Shape;492;p76"/>
          <p:cNvSpPr txBox="1"/>
          <p:nvPr>
            <p:ph idx="1" type="body"/>
          </p:nvPr>
        </p:nvSpPr>
        <p:spPr>
          <a:xfrm>
            <a:off x="1113919" y="4269656"/>
            <a:ext cx="6916200" cy="392700"/>
          </a:xfrm>
          <a:prstGeom prst="rect">
            <a:avLst/>
          </a:prstGeom>
        </p:spPr>
        <p:txBody>
          <a:bodyPr anchorCtr="0" anchor="t" bIns="34275" lIns="0" spcFirstLastPara="1" rIns="68575" wrap="square" tIns="34275">
            <a:noAutofit/>
          </a:bodyPr>
          <a:lstStyle/>
          <a:p>
            <a:pPr indent="0" lvl="0" marL="0" rtl="0" algn="ctr">
              <a:spcBef>
                <a:spcPts val="0"/>
              </a:spcBef>
              <a:spcAft>
                <a:spcPts val="0"/>
              </a:spcAft>
              <a:buNone/>
            </a:pPr>
            <a:r>
              <a:rPr lang="en" sz="1600"/>
              <a:t>A</a:t>
            </a:r>
            <a:r>
              <a:rPr lang="en" sz="1600"/>
              <a:t>ccess our documentation at </a:t>
            </a:r>
            <a:r>
              <a:rPr b="1" lang="en" sz="1600" u="sng">
                <a:solidFill>
                  <a:schemeClr val="hlink"/>
                </a:solidFill>
                <a:hlinkClick r:id="rId4"/>
              </a:rPr>
              <a:t>https://docs.dominodatalab.com/</a:t>
            </a:r>
            <a:endParaRPr b="1" sz="1600"/>
          </a:p>
        </p:txBody>
      </p:sp>
    </p:spTree>
  </p:cSld>
  <p:clrMapOvr>
    <a:masterClrMapping/>
  </p:clrMapOvr>
</p:sld>
</file>

<file path=ppt/theme/theme1.xml><?xml version="1.0" encoding="utf-8"?>
<a:theme xmlns:a="http://schemas.openxmlformats.org/drawingml/2006/main" xmlns:r="http://schemas.openxmlformats.org/officeDocument/2006/relationships" name="Domino 2020">
  <a:themeElements>
    <a:clrScheme name="Simple Light">
      <a:dk1>
        <a:srgbClr val="000000"/>
      </a:dk1>
      <a:lt1>
        <a:srgbClr val="FFFFFF"/>
      </a:lt1>
      <a:dk2>
        <a:srgbClr val="28303E"/>
      </a:dk2>
      <a:lt2>
        <a:srgbClr val="EEEEEE"/>
      </a:lt2>
      <a:accent1>
        <a:srgbClr val="4F8BD3"/>
      </a:accent1>
      <a:accent2>
        <a:srgbClr val="28303E"/>
      </a:accent2>
      <a:accent3>
        <a:srgbClr val="9ED348"/>
      </a:accent3>
      <a:accent4>
        <a:srgbClr val="D3851E"/>
      </a:accent4>
      <a:accent5>
        <a:srgbClr val="8A4FD3"/>
      </a:accent5>
      <a:accent6>
        <a:srgbClr val="E6BC29"/>
      </a:accent6>
      <a:hlink>
        <a:srgbClr val="4F8BD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Template">
  <a:themeElements>
    <a:clrScheme name="Domino">
      <a:dk1>
        <a:srgbClr val="000000"/>
      </a:dk1>
      <a:lt1>
        <a:srgbClr val="FFFFFF"/>
      </a:lt1>
      <a:dk2>
        <a:srgbClr val="FF6543"/>
      </a:dk2>
      <a:lt2>
        <a:srgbClr val="F1F0F3"/>
      </a:lt2>
      <a:accent1>
        <a:srgbClr val="A5C5F6"/>
      </a:accent1>
      <a:accent2>
        <a:srgbClr val="D3C9FC"/>
      </a:accent2>
      <a:accent3>
        <a:srgbClr val="C3F6A5"/>
      </a:accent3>
      <a:accent4>
        <a:srgbClr val="E3DF99"/>
      </a:accent4>
      <a:accent5>
        <a:srgbClr val="563FB3"/>
      </a:accent5>
      <a:accent6>
        <a:srgbClr val="3C81E7"/>
      </a:accent6>
      <a:hlink>
        <a:srgbClr val="3C81E7"/>
      </a:hlink>
      <a:folHlink>
        <a:srgbClr val="3C81E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